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569" r:id="rId2"/>
    <p:sldId id="460" r:id="rId3"/>
    <p:sldId id="449" r:id="rId4"/>
    <p:sldId id="568" r:id="rId5"/>
    <p:sldId id="570" r:id="rId6"/>
    <p:sldId id="507" r:id="rId7"/>
    <p:sldId id="508" r:id="rId8"/>
    <p:sldId id="509" r:id="rId9"/>
    <p:sldId id="510" r:id="rId10"/>
    <p:sldId id="511" r:id="rId11"/>
    <p:sldId id="540" r:id="rId12"/>
    <p:sldId id="513" r:id="rId13"/>
    <p:sldId id="505" r:id="rId14"/>
    <p:sldId id="519" r:id="rId15"/>
    <p:sldId id="520" r:id="rId16"/>
    <p:sldId id="521" r:id="rId17"/>
    <p:sldId id="522" r:id="rId18"/>
    <p:sldId id="523" r:id="rId19"/>
    <p:sldId id="524" r:id="rId20"/>
    <p:sldId id="526" r:id="rId21"/>
    <p:sldId id="527" r:id="rId22"/>
    <p:sldId id="537" r:id="rId23"/>
    <p:sldId id="536" r:id="rId24"/>
    <p:sldId id="535" r:id="rId25"/>
    <p:sldId id="534" r:id="rId26"/>
    <p:sldId id="533" r:id="rId27"/>
    <p:sldId id="566" r:id="rId28"/>
    <p:sldId id="571" r:id="rId29"/>
    <p:sldId id="572" r:id="rId30"/>
    <p:sldId id="573" r:id="rId31"/>
    <p:sldId id="500" r:id="rId32"/>
    <p:sldId id="256" r:id="rId33"/>
    <p:sldId id="443" r:id="rId34"/>
    <p:sldId id="444" r:id="rId35"/>
    <p:sldId id="257" r:id="rId36"/>
    <p:sldId id="261" r:id="rId37"/>
    <p:sldId id="445" r:id="rId38"/>
    <p:sldId id="262" r:id="rId39"/>
    <p:sldId id="263" r:id="rId40"/>
    <p:sldId id="264" r:id="rId41"/>
    <p:sldId id="265" r:id="rId42"/>
    <p:sldId id="266" r:id="rId43"/>
    <p:sldId id="267" r:id="rId44"/>
    <p:sldId id="268" r:id="rId45"/>
    <p:sldId id="269" r:id="rId46"/>
    <p:sldId id="272" r:id="rId47"/>
    <p:sldId id="270" r:id="rId48"/>
    <p:sldId id="545" r:id="rId49"/>
    <p:sldId id="454" r:id="rId50"/>
    <p:sldId id="455" r:id="rId51"/>
    <p:sldId id="575" r:id="rId52"/>
    <p:sldId id="574"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119"/>
    <p:restoredTop sz="96327"/>
  </p:normalViewPr>
  <p:slideViewPr>
    <p:cSldViewPr snapToGrid="0" snapToObjects="1">
      <p:cViewPr varScale="1">
        <p:scale>
          <a:sx n="112" d="100"/>
          <a:sy n="112" d="100"/>
        </p:scale>
        <p:origin x="224" y="4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318FC2-40B5-3247-8AD4-2C016E6D2273}" type="datetimeFigureOut">
              <a:rPr lang="en-US" smtClean="0"/>
              <a:t>3/5/24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674C67-CF69-BF46-93BB-5053B989AD30}" type="slidenum">
              <a:rPr lang="en-US" smtClean="0"/>
              <a:t>‹#›</a:t>
            </a:fld>
            <a:endParaRPr lang="en-US"/>
          </a:p>
        </p:txBody>
      </p:sp>
    </p:spTree>
    <p:extLst>
      <p:ext uri="{BB962C8B-B14F-4D97-AF65-F5344CB8AC3E}">
        <p14:creationId xmlns:p14="http://schemas.microsoft.com/office/powerpoint/2010/main" val="3898171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971550"/>
            <a:ext cx="4660900"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endParaRPr lang="en-US" dirty="0"/>
          </a:p>
        </p:txBody>
      </p:sp>
    </p:spTree>
    <p:extLst>
      <p:ext uri="{BB962C8B-B14F-4D97-AF65-F5344CB8AC3E}">
        <p14:creationId xmlns:p14="http://schemas.microsoft.com/office/powerpoint/2010/main" val="2821248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971550"/>
            <a:ext cx="4660900"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endParaRPr lang="en-US" dirty="0"/>
          </a:p>
        </p:txBody>
      </p:sp>
    </p:spTree>
    <p:extLst>
      <p:ext uri="{BB962C8B-B14F-4D97-AF65-F5344CB8AC3E}">
        <p14:creationId xmlns:p14="http://schemas.microsoft.com/office/powerpoint/2010/main" val="287533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971550"/>
            <a:ext cx="4660900"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endParaRPr lang="en-US" dirty="0"/>
          </a:p>
        </p:txBody>
      </p:sp>
    </p:spTree>
    <p:extLst>
      <p:ext uri="{BB962C8B-B14F-4D97-AF65-F5344CB8AC3E}">
        <p14:creationId xmlns:p14="http://schemas.microsoft.com/office/powerpoint/2010/main" val="2836709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971550"/>
            <a:ext cx="4660900"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endParaRPr lang="en-US" dirty="0"/>
          </a:p>
        </p:txBody>
      </p:sp>
    </p:spTree>
    <p:extLst>
      <p:ext uri="{BB962C8B-B14F-4D97-AF65-F5344CB8AC3E}">
        <p14:creationId xmlns:p14="http://schemas.microsoft.com/office/powerpoint/2010/main" val="2275338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971550"/>
            <a:ext cx="4660900"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r>
              <a:rPr lang="en-US" dirty="0"/>
              <a:t>READING </a:t>
            </a:r>
          </a:p>
        </p:txBody>
      </p:sp>
    </p:spTree>
    <p:extLst>
      <p:ext uri="{BB962C8B-B14F-4D97-AF65-F5344CB8AC3E}">
        <p14:creationId xmlns:p14="http://schemas.microsoft.com/office/powerpoint/2010/main" val="2524941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971550"/>
            <a:ext cx="4660900"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r>
              <a:rPr lang="en-US" dirty="0"/>
              <a:t>THEEEEE END </a:t>
            </a:r>
          </a:p>
        </p:txBody>
      </p:sp>
    </p:spTree>
    <p:extLst>
      <p:ext uri="{BB962C8B-B14F-4D97-AF65-F5344CB8AC3E}">
        <p14:creationId xmlns:p14="http://schemas.microsoft.com/office/powerpoint/2010/main" val="172802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971550"/>
            <a:ext cx="4660900"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endParaRPr lang="en-US" dirty="0"/>
          </a:p>
        </p:txBody>
      </p:sp>
    </p:spTree>
    <p:extLst>
      <p:ext uri="{BB962C8B-B14F-4D97-AF65-F5344CB8AC3E}">
        <p14:creationId xmlns:p14="http://schemas.microsoft.com/office/powerpoint/2010/main" val="206184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971550"/>
            <a:ext cx="4660900"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endParaRPr lang="en-US" dirty="0"/>
          </a:p>
        </p:txBody>
      </p:sp>
    </p:spTree>
    <p:extLst>
      <p:ext uri="{BB962C8B-B14F-4D97-AF65-F5344CB8AC3E}">
        <p14:creationId xmlns:p14="http://schemas.microsoft.com/office/powerpoint/2010/main" val="2272870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971550"/>
            <a:ext cx="4660900"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endParaRPr lang="en-US" dirty="0"/>
          </a:p>
        </p:txBody>
      </p:sp>
    </p:spTree>
    <p:extLst>
      <p:ext uri="{BB962C8B-B14F-4D97-AF65-F5344CB8AC3E}">
        <p14:creationId xmlns:p14="http://schemas.microsoft.com/office/powerpoint/2010/main" val="708605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971550"/>
            <a:ext cx="4660900"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endParaRPr lang="en-US" dirty="0"/>
          </a:p>
        </p:txBody>
      </p:sp>
    </p:spTree>
    <p:extLst>
      <p:ext uri="{BB962C8B-B14F-4D97-AF65-F5344CB8AC3E}">
        <p14:creationId xmlns:p14="http://schemas.microsoft.com/office/powerpoint/2010/main" val="576138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971550"/>
            <a:ext cx="4660900"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endParaRPr lang="en-US" dirty="0"/>
          </a:p>
        </p:txBody>
      </p:sp>
    </p:spTree>
    <p:extLst>
      <p:ext uri="{BB962C8B-B14F-4D97-AF65-F5344CB8AC3E}">
        <p14:creationId xmlns:p14="http://schemas.microsoft.com/office/powerpoint/2010/main" val="1585060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971550"/>
            <a:ext cx="4660900"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endParaRPr lang="en-US" dirty="0"/>
          </a:p>
        </p:txBody>
      </p:sp>
    </p:spTree>
    <p:extLst>
      <p:ext uri="{BB962C8B-B14F-4D97-AF65-F5344CB8AC3E}">
        <p14:creationId xmlns:p14="http://schemas.microsoft.com/office/powerpoint/2010/main" val="3323771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971550"/>
            <a:ext cx="4660900"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endParaRPr lang="en-US" dirty="0"/>
          </a:p>
        </p:txBody>
      </p:sp>
    </p:spTree>
    <p:extLst>
      <p:ext uri="{BB962C8B-B14F-4D97-AF65-F5344CB8AC3E}">
        <p14:creationId xmlns:p14="http://schemas.microsoft.com/office/powerpoint/2010/main" val="1090813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971550"/>
            <a:ext cx="4660900"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endParaRPr lang="en-US" dirty="0"/>
          </a:p>
        </p:txBody>
      </p:sp>
    </p:spTree>
    <p:extLst>
      <p:ext uri="{BB962C8B-B14F-4D97-AF65-F5344CB8AC3E}">
        <p14:creationId xmlns:p14="http://schemas.microsoft.com/office/powerpoint/2010/main" val="91103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674C67-CF69-BF46-93BB-5053B989AD30}" type="slidenum">
              <a:rPr lang="en-US" smtClean="0"/>
              <a:t>8</a:t>
            </a:fld>
            <a:endParaRPr lang="en-US"/>
          </a:p>
        </p:txBody>
      </p:sp>
    </p:spTree>
    <p:extLst>
      <p:ext uri="{BB962C8B-B14F-4D97-AF65-F5344CB8AC3E}">
        <p14:creationId xmlns:p14="http://schemas.microsoft.com/office/powerpoint/2010/main" val="2762016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DONE EVERYBODY! GIVE YOURSELVES A PAT ON THE BACK! If you got the answers right, that’s great! And if you didn’t, that’s STILL great! Because you learnt something new didn’t you! SO pats on backs all round. </a:t>
            </a:r>
          </a:p>
          <a:p>
            <a:endParaRPr lang="en-US" dirty="0"/>
          </a:p>
          <a:p>
            <a:r>
              <a:rPr lang="en-US" dirty="0"/>
              <a:t>RIGHT... I think they deserve a story for all that hard work don’t they? So let’s introduce them to T-REX!!!!!! </a:t>
            </a:r>
          </a:p>
          <a:p>
            <a:endParaRPr lang="en-US" dirty="0"/>
          </a:p>
        </p:txBody>
      </p:sp>
      <p:sp>
        <p:nvSpPr>
          <p:cNvPr id="4" name="Slide Number Placeholder 3"/>
          <p:cNvSpPr>
            <a:spLocks noGrp="1"/>
          </p:cNvSpPr>
          <p:nvPr>
            <p:ph type="sldNum" sz="quarter" idx="5"/>
          </p:nvPr>
        </p:nvSpPr>
        <p:spPr/>
        <p:txBody>
          <a:bodyPr/>
          <a:lstStyle/>
          <a:p>
            <a:fld id="{2B674C67-CF69-BF46-93BB-5053B989AD30}" type="slidenum">
              <a:rPr lang="en-US" smtClean="0"/>
              <a:t>12</a:t>
            </a:fld>
            <a:endParaRPr lang="en-US"/>
          </a:p>
        </p:txBody>
      </p:sp>
    </p:spTree>
    <p:extLst>
      <p:ext uri="{BB962C8B-B14F-4D97-AF65-F5344CB8AC3E}">
        <p14:creationId xmlns:p14="http://schemas.microsoft.com/office/powerpoint/2010/main" val="3136780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971550"/>
            <a:ext cx="4660900"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endParaRPr lang="en-US" dirty="0"/>
          </a:p>
        </p:txBody>
      </p:sp>
    </p:spTree>
    <p:extLst>
      <p:ext uri="{BB962C8B-B14F-4D97-AF65-F5344CB8AC3E}">
        <p14:creationId xmlns:p14="http://schemas.microsoft.com/office/powerpoint/2010/main" val="2210610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971550"/>
            <a:ext cx="4660900" cy="2622550"/>
          </a:xfrm>
          <a:prstGeom prst="rect">
            <a:avLst/>
          </a:prstGeom>
          <a:noFill/>
          <a:ln w="12700">
            <a:solidFill>
              <a:prstClr val="black"/>
            </a:solidFill>
          </a:ln>
        </p:spPr>
      </p:sp>
      <p:sp>
        <p:nvSpPr>
          <p:cNvPr id="3" name="Notes Placeholder 2"/>
          <p:cNvSpPr>
            <a:spLocks noGrp="1"/>
          </p:cNvSpPr>
          <p:nvPr>
            <p:ph type="body" idx="1"/>
          </p:nvPr>
        </p:nvSpPr>
        <p:spPr>
          <a:xfrm>
            <a:off x="1006475" y="3740150"/>
            <a:ext cx="8045450" cy="3060700"/>
          </a:xfrm>
          <a:prstGeom prst="rect">
            <a:avLst/>
          </a:prstGeom>
        </p:spPr>
        <p:txBody>
          <a:bodyPr/>
          <a:lstStyle/>
          <a:p>
            <a:endParaRPr lang="en-US" dirty="0"/>
          </a:p>
        </p:txBody>
      </p:sp>
    </p:spTree>
    <p:extLst>
      <p:ext uri="{BB962C8B-B14F-4D97-AF65-F5344CB8AC3E}">
        <p14:creationId xmlns:p14="http://schemas.microsoft.com/office/powerpoint/2010/main" val="3015862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EAE47-A8F1-9114-8B98-7A821BC5E54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168A665-7AF7-68AE-E9A3-66EEB03C47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71AA3E6-0737-7726-2856-23150A2CF0BA}"/>
              </a:ext>
            </a:extLst>
          </p:cNvPr>
          <p:cNvSpPr>
            <a:spLocks noGrp="1"/>
          </p:cNvSpPr>
          <p:nvPr>
            <p:ph type="dt" sz="half" idx="10"/>
          </p:nvPr>
        </p:nvSpPr>
        <p:spPr/>
        <p:txBody>
          <a:bodyPr/>
          <a:lstStyle/>
          <a:p>
            <a:fld id="{EB095BEF-0342-C249-BE72-DAB913E4F906}" type="datetimeFigureOut">
              <a:rPr lang="en-US" smtClean="0"/>
              <a:t>3/5/24</a:t>
            </a:fld>
            <a:endParaRPr lang="en-US"/>
          </a:p>
        </p:txBody>
      </p:sp>
      <p:sp>
        <p:nvSpPr>
          <p:cNvPr id="5" name="Footer Placeholder 4">
            <a:extLst>
              <a:ext uri="{FF2B5EF4-FFF2-40B4-BE49-F238E27FC236}">
                <a16:creationId xmlns:a16="http://schemas.microsoft.com/office/drawing/2014/main" id="{4BA2D201-91A6-9534-3D73-E9828CF90E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E15A94-AA26-F929-F197-991EC2AD1338}"/>
              </a:ext>
            </a:extLst>
          </p:cNvPr>
          <p:cNvSpPr>
            <a:spLocks noGrp="1"/>
          </p:cNvSpPr>
          <p:nvPr>
            <p:ph type="sldNum" sz="quarter" idx="12"/>
          </p:nvPr>
        </p:nvSpPr>
        <p:spPr/>
        <p:txBody>
          <a:bodyPr/>
          <a:lstStyle/>
          <a:p>
            <a:fld id="{E57D4889-35DB-834F-8413-2DE5A713FCBA}" type="slidenum">
              <a:rPr lang="en-US" smtClean="0"/>
              <a:t>‹#›</a:t>
            </a:fld>
            <a:endParaRPr lang="en-US"/>
          </a:p>
        </p:txBody>
      </p:sp>
    </p:spTree>
    <p:extLst>
      <p:ext uri="{BB962C8B-B14F-4D97-AF65-F5344CB8AC3E}">
        <p14:creationId xmlns:p14="http://schemas.microsoft.com/office/powerpoint/2010/main" val="3064919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1271D-CD94-9808-398F-3808475426E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166695F-774E-5D39-3B53-0A6B053B605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E0F7CDE-6909-208D-276A-C217CEB790B8}"/>
              </a:ext>
            </a:extLst>
          </p:cNvPr>
          <p:cNvSpPr>
            <a:spLocks noGrp="1"/>
          </p:cNvSpPr>
          <p:nvPr>
            <p:ph type="dt" sz="half" idx="10"/>
          </p:nvPr>
        </p:nvSpPr>
        <p:spPr/>
        <p:txBody>
          <a:bodyPr/>
          <a:lstStyle/>
          <a:p>
            <a:fld id="{EB095BEF-0342-C249-BE72-DAB913E4F906}" type="datetimeFigureOut">
              <a:rPr lang="en-US" smtClean="0"/>
              <a:t>3/5/24</a:t>
            </a:fld>
            <a:endParaRPr lang="en-US"/>
          </a:p>
        </p:txBody>
      </p:sp>
      <p:sp>
        <p:nvSpPr>
          <p:cNvPr id="5" name="Footer Placeholder 4">
            <a:extLst>
              <a:ext uri="{FF2B5EF4-FFF2-40B4-BE49-F238E27FC236}">
                <a16:creationId xmlns:a16="http://schemas.microsoft.com/office/drawing/2014/main" id="{17DDA281-8A3B-A39F-7834-8930554A7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2F0D9D-A3EA-DABE-4B66-75E9E97F425C}"/>
              </a:ext>
            </a:extLst>
          </p:cNvPr>
          <p:cNvSpPr>
            <a:spLocks noGrp="1"/>
          </p:cNvSpPr>
          <p:nvPr>
            <p:ph type="sldNum" sz="quarter" idx="12"/>
          </p:nvPr>
        </p:nvSpPr>
        <p:spPr/>
        <p:txBody>
          <a:bodyPr/>
          <a:lstStyle/>
          <a:p>
            <a:fld id="{E57D4889-35DB-834F-8413-2DE5A713FCBA}" type="slidenum">
              <a:rPr lang="en-US" smtClean="0"/>
              <a:t>‹#›</a:t>
            </a:fld>
            <a:endParaRPr lang="en-US"/>
          </a:p>
        </p:txBody>
      </p:sp>
    </p:spTree>
    <p:extLst>
      <p:ext uri="{BB962C8B-B14F-4D97-AF65-F5344CB8AC3E}">
        <p14:creationId xmlns:p14="http://schemas.microsoft.com/office/powerpoint/2010/main" val="436700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97D933-F7AE-BD36-A30E-5864C3357CE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E49F212-5EBB-39EC-BEF2-10DF68592E7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83806B3-05CD-047B-9F8F-55885D4D83AA}"/>
              </a:ext>
            </a:extLst>
          </p:cNvPr>
          <p:cNvSpPr>
            <a:spLocks noGrp="1"/>
          </p:cNvSpPr>
          <p:nvPr>
            <p:ph type="dt" sz="half" idx="10"/>
          </p:nvPr>
        </p:nvSpPr>
        <p:spPr/>
        <p:txBody>
          <a:bodyPr/>
          <a:lstStyle/>
          <a:p>
            <a:fld id="{EB095BEF-0342-C249-BE72-DAB913E4F906}" type="datetimeFigureOut">
              <a:rPr lang="en-US" smtClean="0"/>
              <a:t>3/5/24</a:t>
            </a:fld>
            <a:endParaRPr lang="en-US"/>
          </a:p>
        </p:txBody>
      </p:sp>
      <p:sp>
        <p:nvSpPr>
          <p:cNvPr id="5" name="Footer Placeholder 4">
            <a:extLst>
              <a:ext uri="{FF2B5EF4-FFF2-40B4-BE49-F238E27FC236}">
                <a16:creationId xmlns:a16="http://schemas.microsoft.com/office/drawing/2014/main" id="{A3A1A36B-478E-D19C-8244-E2A49776CC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833B67-1E61-E94D-6E73-B099771BC095}"/>
              </a:ext>
            </a:extLst>
          </p:cNvPr>
          <p:cNvSpPr>
            <a:spLocks noGrp="1"/>
          </p:cNvSpPr>
          <p:nvPr>
            <p:ph type="sldNum" sz="quarter" idx="12"/>
          </p:nvPr>
        </p:nvSpPr>
        <p:spPr/>
        <p:txBody>
          <a:bodyPr/>
          <a:lstStyle/>
          <a:p>
            <a:fld id="{E57D4889-35DB-834F-8413-2DE5A713FCBA}" type="slidenum">
              <a:rPr lang="en-US" smtClean="0"/>
              <a:t>‹#›</a:t>
            </a:fld>
            <a:endParaRPr lang="en-US"/>
          </a:p>
        </p:txBody>
      </p:sp>
    </p:spTree>
    <p:extLst>
      <p:ext uri="{BB962C8B-B14F-4D97-AF65-F5344CB8AC3E}">
        <p14:creationId xmlns:p14="http://schemas.microsoft.com/office/powerpoint/2010/main" val="1819909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6722F-DF6A-0F04-AA0A-BB504705080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8AA0905-5A08-3E49-EB59-15B61AE45EF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1E74F16-7D17-A5F5-2E69-61C0AE07708B}"/>
              </a:ext>
            </a:extLst>
          </p:cNvPr>
          <p:cNvSpPr>
            <a:spLocks noGrp="1"/>
          </p:cNvSpPr>
          <p:nvPr>
            <p:ph type="dt" sz="half" idx="10"/>
          </p:nvPr>
        </p:nvSpPr>
        <p:spPr/>
        <p:txBody>
          <a:bodyPr/>
          <a:lstStyle/>
          <a:p>
            <a:fld id="{EB095BEF-0342-C249-BE72-DAB913E4F906}" type="datetimeFigureOut">
              <a:rPr lang="en-US" smtClean="0"/>
              <a:t>3/5/24</a:t>
            </a:fld>
            <a:endParaRPr lang="en-US"/>
          </a:p>
        </p:txBody>
      </p:sp>
      <p:sp>
        <p:nvSpPr>
          <p:cNvPr id="5" name="Footer Placeholder 4">
            <a:extLst>
              <a:ext uri="{FF2B5EF4-FFF2-40B4-BE49-F238E27FC236}">
                <a16:creationId xmlns:a16="http://schemas.microsoft.com/office/drawing/2014/main" id="{5ACFB7BB-434F-AE27-9624-CC48ABF706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19D00E-8C80-439E-AEF5-1BA100FDA27F}"/>
              </a:ext>
            </a:extLst>
          </p:cNvPr>
          <p:cNvSpPr>
            <a:spLocks noGrp="1"/>
          </p:cNvSpPr>
          <p:nvPr>
            <p:ph type="sldNum" sz="quarter" idx="12"/>
          </p:nvPr>
        </p:nvSpPr>
        <p:spPr/>
        <p:txBody>
          <a:bodyPr/>
          <a:lstStyle/>
          <a:p>
            <a:fld id="{E57D4889-35DB-834F-8413-2DE5A713FCBA}" type="slidenum">
              <a:rPr lang="en-US" smtClean="0"/>
              <a:t>‹#›</a:t>
            </a:fld>
            <a:endParaRPr lang="en-US"/>
          </a:p>
        </p:txBody>
      </p:sp>
    </p:spTree>
    <p:extLst>
      <p:ext uri="{BB962C8B-B14F-4D97-AF65-F5344CB8AC3E}">
        <p14:creationId xmlns:p14="http://schemas.microsoft.com/office/powerpoint/2010/main" val="2749690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23A98-A1ED-249F-12CA-BC24CD23549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6F81A46-4BD9-320B-1F18-FFD96BE078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8A6D450-BA3C-ECB6-1393-8B3F68A30FEC}"/>
              </a:ext>
            </a:extLst>
          </p:cNvPr>
          <p:cNvSpPr>
            <a:spLocks noGrp="1"/>
          </p:cNvSpPr>
          <p:nvPr>
            <p:ph type="dt" sz="half" idx="10"/>
          </p:nvPr>
        </p:nvSpPr>
        <p:spPr/>
        <p:txBody>
          <a:bodyPr/>
          <a:lstStyle/>
          <a:p>
            <a:fld id="{EB095BEF-0342-C249-BE72-DAB913E4F906}" type="datetimeFigureOut">
              <a:rPr lang="en-US" smtClean="0"/>
              <a:t>3/5/24</a:t>
            </a:fld>
            <a:endParaRPr lang="en-US"/>
          </a:p>
        </p:txBody>
      </p:sp>
      <p:sp>
        <p:nvSpPr>
          <p:cNvPr id="5" name="Footer Placeholder 4">
            <a:extLst>
              <a:ext uri="{FF2B5EF4-FFF2-40B4-BE49-F238E27FC236}">
                <a16:creationId xmlns:a16="http://schemas.microsoft.com/office/drawing/2014/main" id="{266BB454-E4DF-D204-A0F6-699C66FB9E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490D3A-B914-F3E3-79C2-7408BD987193}"/>
              </a:ext>
            </a:extLst>
          </p:cNvPr>
          <p:cNvSpPr>
            <a:spLocks noGrp="1"/>
          </p:cNvSpPr>
          <p:nvPr>
            <p:ph type="sldNum" sz="quarter" idx="12"/>
          </p:nvPr>
        </p:nvSpPr>
        <p:spPr/>
        <p:txBody>
          <a:bodyPr/>
          <a:lstStyle/>
          <a:p>
            <a:fld id="{E57D4889-35DB-834F-8413-2DE5A713FCBA}" type="slidenum">
              <a:rPr lang="en-US" smtClean="0"/>
              <a:t>‹#›</a:t>
            </a:fld>
            <a:endParaRPr lang="en-US"/>
          </a:p>
        </p:txBody>
      </p:sp>
    </p:spTree>
    <p:extLst>
      <p:ext uri="{BB962C8B-B14F-4D97-AF65-F5344CB8AC3E}">
        <p14:creationId xmlns:p14="http://schemas.microsoft.com/office/powerpoint/2010/main" val="1940828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D595D-8F10-226E-ABD1-8BC581B7D20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D107F21-1780-D049-0392-0E0AAA36DA7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C7FFBC3-E486-41FF-A0BB-2D51903A236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DB124A3-C3E8-C426-ADA2-EDB32865B15F}"/>
              </a:ext>
            </a:extLst>
          </p:cNvPr>
          <p:cNvSpPr>
            <a:spLocks noGrp="1"/>
          </p:cNvSpPr>
          <p:nvPr>
            <p:ph type="dt" sz="half" idx="10"/>
          </p:nvPr>
        </p:nvSpPr>
        <p:spPr/>
        <p:txBody>
          <a:bodyPr/>
          <a:lstStyle/>
          <a:p>
            <a:fld id="{EB095BEF-0342-C249-BE72-DAB913E4F906}" type="datetimeFigureOut">
              <a:rPr lang="en-US" smtClean="0"/>
              <a:t>3/5/24</a:t>
            </a:fld>
            <a:endParaRPr lang="en-US"/>
          </a:p>
        </p:txBody>
      </p:sp>
      <p:sp>
        <p:nvSpPr>
          <p:cNvPr id="6" name="Footer Placeholder 5">
            <a:extLst>
              <a:ext uri="{FF2B5EF4-FFF2-40B4-BE49-F238E27FC236}">
                <a16:creationId xmlns:a16="http://schemas.microsoft.com/office/drawing/2014/main" id="{1019BDC4-A7B4-0879-B507-6C3B624EB6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2CB015-F3C0-F613-8E55-E3542C41C1A5}"/>
              </a:ext>
            </a:extLst>
          </p:cNvPr>
          <p:cNvSpPr>
            <a:spLocks noGrp="1"/>
          </p:cNvSpPr>
          <p:nvPr>
            <p:ph type="sldNum" sz="quarter" idx="12"/>
          </p:nvPr>
        </p:nvSpPr>
        <p:spPr/>
        <p:txBody>
          <a:bodyPr/>
          <a:lstStyle/>
          <a:p>
            <a:fld id="{E57D4889-35DB-834F-8413-2DE5A713FCBA}" type="slidenum">
              <a:rPr lang="en-US" smtClean="0"/>
              <a:t>‹#›</a:t>
            </a:fld>
            <a:endParaRPr lang="en-US"/>
          </a:p>
        </p:txBody>
      </p:sp>
    </p:spTree>
    <p:extLst>
      <p:ext uri="{BB962C8B-B14F-4D97-AF65-F5344CB8AC3E}">
        <p14:creationId xmlns:p14="http://schemas.microsoft.com/office/powerpoint/2010/main" val="1706025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EA358-CE94-80EF-FF08-CF9A804E5D3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33E6AB4-DC46-38F3-EC4D-D90A913C6A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6293563-70E8-6D31-5962-80642B439AA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7704283-2CA4-A593-75CD-9755EA50A3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06BDDDA-FE6F-E70D-93D7-8659B04A857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7F802AA-AB3E-E913-1F4C-F191EED309B3}"/>
              </a:ext>
            </a:extLst>
          </p:cNvPr>
          <p:cNvSpPr>
            <a:spLocks noGrp="1"/>
          </p:cNvSpPr>
          <p:nvPr>
            <p:ph type="dt" sz="half" idx="10"/>
          </p:nvPr>
        </p:nvSpPr>
        <p:spPr/>
        <p:txBody>
          <a:bodyPr/>
          <a:lstStyle/>
          <a:p>
            <a:fld id="{EB095BEF-0342-C249-BE72-DAB913E4F906}" type="datetimeFigureOut">
              <a:rPr lang="en-US" smtClean="0"/>
              <a:t>3/5/24</a:t>
            </a:fld>
            <a:endParaRPr lang="en-US"/>
          </a:p>
        </p:txBody>
      </p:sp>
      <p:sp>
        <p:nvSpPr>
          <p:cNvPr id="8" name="Footer Placeholder 7">
            <a:extLst>
              <a:ext uri="{FF2B5EF4-FFF2-40B4-BE49-F238E27FC236}">
                <a16:creationId xmlns:a16="http://schemas.microsoft.com/office/drawing/2014/main" id="{D48D72B2-0094-6A16-A048-507D72C884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5D0575-EC72-411D-FDBF-0287AE9075A4}"/>
              </a:ext>
            </a:extLst>
          </p:cNvPr>
          <p:cNvSpPr>
            <a:spLocks noGrp="1"/>
          </p:cNvSpPr>
          <p:nvPr>
            <p:ph type="sldNum" sz="quarter" idx="12"/>
          </p:nvPr>
        </p:nvSpPr>
        <p:spPr/>
        <p:txBody>
          <a:bodyPr/>
          <a:lstStyle/>
          <a:p>
            <a:fld id="{E57D4889-35DB-834F-8413-2DE5A713FCBA}" type="slidenum">
              <a:rPr lang="en-US" smtClean="0"/>
              <a:t>‹#›</a:t>
            </a:fld>
            <a:endParaRPr lang="en-US"/>
          </a:p>
        </p:txBody>
      </p:sp>
    </p:spTree>
    <p:extLst>
      <p:ext uri="{BB962C8B-B14F-4D97-AF65-F5344CB8AC3E}">
        <p14:creationId xmlns:p14="http://schemas.microsoft.com/office/powerpoint/2010/main" val="164731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4309D-272D-C2F8-C62A-063477E7143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4D7A4FA-CC68-4A5E-B9FC-0EC63F99BC19}"/>
              </a:ext>
            </a:extLst>
          </p:cNvPr>
          <p:cNvSpPr>
            <a:spLocks noGrp="1"/>
          </p:cNvSpPr>
          <p:nvPr>
            <p:ph type="dt" sz="half" idx="10"/>
          </p:nvPr>
        </p:nvSpPr>
        <p:spPr/>
        <p:txBody>
          <a:bodyPr/>
          <a:lstStyle/>
          <a:p>
            <a:fld id="{EB095BEF-0342-C249-BE72-DAB913E4F906}" type="datetimeFigureOut">
              <a:rPr lang="en-US" smtClean="0"/>
              <a:t>3/5/24</a:t>
            </a:fld>
            <a:endParaRPr lang="en-US"/>
          </a:p>
        </p:txBody>
      </p:sp>
      <p:sp>
        <p:nvSpPr>
          <p:cNvPr id="4" name="Footer Placeholder 3">
            <a:extLst>
              <a:ext uri="{FF2B5EF4-FFF2-40B4-BE49-F238E27FC236}">
                <a16:creationId xmlns:a16="http://schemas.microsoft.com/office/drawing/2014/main" id="{CD8D46E9-B356-BCC6-FE16-BDE18C22FC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D51308-5DA7-4235-A536-A722CB7629C3}"/>
              </a:ext>
            </a:extLst>
          </p:cNvPr>
          <p:cNvSpPr>
            <a:spLocks noGrp="1"/>
          </p:cNvSpPr>
          <p:nvPr>
            <p:ph type="sldNum" sz="quarter" idx="12"/>
          </p:nvPr>
        </p:nvSpPr>
        <p:spPr/>
        <p:txBody>
          <a:bodyPr/>
          <a:lstStyle/>
          <a:p>
            <a:fld id="{E57D4889-35DB-834F-8413-2DE5A713FCBA}" type="slidenum">
              <a:rPr lang="en-US" smtClean="0"/>
              <a:t>‹#›</a:t>
            </a:fld>
            <a:endParaRPr lang="en-US"/>
          </a:p>
        </p:txBody>
      </p:sp>
    </p:spTree>
    <p:extLst>
      <p:ext uri="{BB962C8B-B14F-4D97-AF65-F5344CB8AC3E}">
        <p14:creationId xmlns:p14="http://schemas.microsoft.com/office/powerpoint/2010/main" val="2384508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E22B1E-D8C0-B53F-207F-1C1298B31DB5}"/>
              </a:ext>
            </a:extLst>
          </p:cNvPr>
          <p:cNvSpPr>
            <a:spLocks noGrp="1"/>
          </p:cNvSpPr>
          <p:nvPr>
            <p:ph type="dt" sz="half" idx="10"/>
          </p:nvPr>
        </p:nvSpPr>
        <p:spPr/>
        <p:txBody>
          <a:bodyPr/>
          <a:lstStyle/>
          <a:p>
            <a:fld id="{EB095BEF-0342-C249-BE72-DAB913E4F906}" type="datetimeFigureOut">
              <a:rPr lang="en-US" smtClean="0"/>
              <a:t>3/5/24</a:t>
            </a:fld>
            <a:endParaRPr lang="en-US"/>
          </a:p>
        </p:txBody>
      </p:sp>
      <p:sp>
        <p:nvSpPr>
          <p:cNvPr id="3" name="Footer Placeholder 2">
            <a:extLst>
              <a:ext uri="{FF2B5EF4-FFF2-40B4-BE49-F238E27FC236}">
                <a16:creationId xmlns:a16="http://schemas.microsoft.com/office/drawing/2014/main" id="{4EAE88CB-DC4E-DFB4-6268-1A105D29D1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14A095-6E4B-FAC4-D747-1DD92465F62E}"/>
              </a:ext>
            </a:extLst>
          </p:cNvPr>
          <p:cNvSpPr>
            <a:spLocks noGrp="1"/>
          </p:cNvSpPr>
          <p:nvPr>
            <p:ph type="sldNum" sz="quarter" idx="12"/>
          </p:nvPr>
        </p:nvSpPr>
        <p:spPr/>
        <p:txBody>
          <a:bodyPr/>
          <a:lstStyle/>
          <a:p>
            <a:fld id="{E57D4889-35DB-834F-8413-2DE5A713FCBA}" type="slidenum">
              <a:rPr lang="en-US" smtClean="0"/>
              <a:t>‹#›</a:t>
            </a:fld>
            <a:endParaRPr lang="en-US"/>
          </a:p>
        </p:txBody>
      </p:sp>
    </p:spTree>
    <p:extLst>
      <p:ext uri="{BB962C8B-B14F-4D97-AF65-F5344CB8AC3E}">
        <p14:creationId xmlns:p14="http://schemas.microsoft.com/office/powerpoint/2010/main" val="3915709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F7D3C-85E5-5150-86AD-9B554440E4D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3A33B7F-72AB-4E08-C8FE-DBF08909A8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4DA3E9D-7BC3-D984-DD60-818231EF08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0BA8F33-4204-1E3B-8B42-83320E177FD5}"/>
              </a:ext>
            </a:extLst>
          </p:cNvPr>
          <p:cNvSpPr>
            <a:spLocks noGrp="1"/>
          </p:cNvSpPr>
          <p:nvPr>
            <p:ph type="dt" sz="half" idx="10"/>
          </p:nvPr>
        </p:nvSpPr>
        <p:spPr/>
        <p:txBody>
          <a:bodyPr/>
          <a:lstStyle/>
          <a:p>
            <a:fld id="{EB095BEF-0342-C249-BE72-DAB913E4F906}" type="datetimeFigureOut">
              <a:rPr lang="en-US" smtClean="0"/>
              <a:t>3/5/24</a:t>
            </a:fld>
            <a:endParaRPr lang="en-US"/>
          </a:p>
        </p:txBody>
      </p:sp>
      <p:sp>
        <p:nvSpPr>
          <p:cNvPr id="6" name="Footer Placeholder 5">
            <a:extLst>
              <a:ext uri="{FF2B5EF4-FFF2-40B4-BE49-F238E27FC236}">
                <a16:creationId xmlns:a16="http://schemas.microsoft.com/office/drawing/2014/main" id="{03734BCC-97C4-314C-8985-C0A8B6BFF2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078290-55E6-A7E7-4196-497D881F1571}"/>
              </a:ext>
            </a:extLst>
          </p:cNvPr>
          <p:cNvSpPr>
            <a:spLocks noGrp="1"/>
          </p:cNvSpPr>
          <p:nvPr>
            <p:ph type="sldNum" sz="quarter" idx="12"/>
          </p:nvPr>
        </p:nvSpPr>
        <p:spPr/>
        <p:txBody>
          <a:bodyPr/>
          <a:lstStyle/>
          <a:p>
            <a:fld id="{E57D4889-35DB-834F-8413-2DE5A713FCBA}" type="slidenum">
              <a:rPr lang="en-US" smtClean="0"/>
              <a:t>‹#›</a:t>
            </a:fld>
            <a:endParaRPr lang="en-US"/>
          </a:p>
        </p:txBody>
      </p:sp>
    </p:spTree>
    <p:extLst>
      <p:ext uri="{BB962C8B-B14F-4D97-AF65-F5344CB8AC3E}">
        <p14:creationId xmlns:p14="http://schemas.microsoft.com/office/powerpoint/2010/main" val="3246478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D0B1E-5707-DC92-B4BD-ABFA3345747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0706D03-DFF1-D472-4F1A-F4EE15AD66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A994B7-503E-477A-70EB-A315F255F3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426DD65-9206-648F-EF74-5C06896A5C4E}"/>
              </a:ext>
            </a:extLst>
          </p:cNvPr>
          <p:cNvSpPr>
            <a:spLocks noGrp="1"/>
          </p:cNvSpPr>
          <p:nvPr>
            <p:ph type="dt" sz="half" idx="10"/>
          </p:nvPr>
        </p:nvSpPr>
        <p:spPr/>
        <p:txBody>
          <a:bodyPr/>
          <a:lstStyle/>
          <a:p>
            <a:fld id="{EB095BEF-0342-C249-BE72-DAB913E4F906}" type="datetimeFigureOut">
              <a:rPr lang="en-US" smtClean="0"/>
              <a:t>3/5/24</a:t>
            </a:fld>
            <a:endParaRPr lang="en-US"/>
          </a:p>
        </p:txBody>
      </p:sp>
      <p:sp>
        <p:nvSpPr>
          <p:cNvPr id="6" name="Footer Placeholder 5">
            <a:extLst>
              <a:ext uri="{FF2B5EF4-FFF2-40B4-BE49-F238E27FC236}">
                <a16:creationId xmlns:a16="http://schemas.microsoft.com/office/drawing/2014/main" id="{99466047-3D13-BE9B-EB5F-ADCAAB07BF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EDAB0C-FD11-7B3D-2A0C-033194B55A86}"/>
              </a:ext>
            </a:extLst>
          </p:cNvPr>
          <p:cNvSpPr>
            <a:spLocks noGrp="1"/>
          </p:cNvSpPr>
          <p:nvPr>
            <p:ph type="sldNum" sz="quarter" idx="12"/>
          </p:nvPr>
        </p:nvSpPr>
        <p:spPr/>
        <p:txBody>
          <a:bodyPr/>
          <a:lstStyle/>
          <a:p>
            <a:fld id="{E57D4889-35DB-834F-8413-2DE5A713FCBA}" type="slidenum">
              <a:rPr lang="en-US" smtClean="0"/>
              <a:t>‹#›</a:t>
            </a:fld>
            <a:endParaRPr lang="en-US"/>
          </a:p>
        </p:txBody>
      </p:sp>
    </p:spTree>
    <p:extLst>
      <p:ext uri="{BB962C8B-B14F-4D97-AF65-F5344CB8AC3E}">
        <p14:creationId xmlns:p14="http://schemas.microsoft.com/office/powerpoint/2010/main" val="1743387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0AB99-7264-62A3-7C9A-5794F7E0B9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33C6D21-8DA8-5444-59FB-B2980F0F49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23C466E-D377-DBCE-B011-C8D84AD8EF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095BEF-0342-C249-BE72-DAB913E4F906}" type="datetimeFigureOut">
              <a:rPr lang="en-US" smtClean="0"/>
              <a:t>3/5/24</a:t>
            </a:fld>
            <a:endParaRPr lang="en-US"/>
          </a:p>
        </p:txBody>
      </p:sp>
      <p:sp>
        <p:nvSpPr>
          <p:cNvPr id="5" name="Footer Placeholder 4">
            <a:extLst>
              <a:ext uri="{FF2B5EF4-FFF2-40B4-BE49-F238E27FC236}">
                <a16:creationId xmlns:a16="http://schemas.microsoft.com/office/drawing/2014/main" id="{30FA5958-58BD-73C2-D4C9-B644D65E85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A50BC0-DAEC-8202-5ED9-C7C41E5BF8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7D4889-35DB-834F-8413-2DE5A713FCBA}" type="slidenum">
              <a:rPr lang="en-US" smtClean="0"/>
              <a:t>‹#›</a:t>
            </a:fld>
            <a:endParaRPr lang="en-US"/>
          </a:p>
        </p:txBody>
      </p:sp>
    </p:spTree>
    <p:extLst>
      <p:ext uri="{BB962C8B-B14F-4D97-AF65-F5344CB8AC3E}">
        <p14:creationId xmlns:p14="http://schemas.microsoft.com/office/powerpoint/2010/main" val="800307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31.jpg"/></Relationships>
</file>

<file path=ppt/slides/_rels/slide1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31.jp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3.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2.png"/><Relationship Id="rId7"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 Id="rId9"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31.jp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23.png"/><Relationship Id="rId3" Type="http://schemas.openxmlformats.org/officeDocument/2006/relationships/image" Target="../media/image14.jpg"/><Relationship Id="rId7" Type="http://schemas.openxmlformats.org/officeDocument/2006/relationships/image" Target="../media/image17.jpg"/><Relationship Id="rId12"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jpg"/><Relationship Id="rId11" Type="http://schemas.openxmlformats.org/officeDocument/2006/relationships/image" Target="../media/image21.jpg"/><Relationship Id="rId5" Type="http://schemas.openxmlformats.org/officeDocument/2006/relationships/image" Target="../media/image15.jpg"/><Relationship Id="rId10" Type="http://schemas.openxmlformats.org/officeDocument/2006/relationships/image" Target="../media/image20.jpg"/><Relationship Id="rId4" Type="http://schemas.openxmlformats.org/officeDocument/2006/relationships/image" Target="../media/image4.jpg"/><Relationship Id="rId9" Type="http://schemas.openxmlformats.org/officeDocument/2006/relationships/image" Target="../media/image19.jpg"/></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31.jp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wall, indoor, person&#10;&#10;Description automatically generated">
            <a:extLst>
              <a:ext uri="{FF2B5EF4-FFF2-40B4-BE49-F238E27FC236}">
                <a16:creationId xmlns:a16="http://schemas.microsoft.com/office/drawing/2014/main" id="{B4D05EC2-C1F6-2E43-A982-CC337941345F}"/>
              </a:ext>
            </a:extLst>
          </p:cNvPr>
          <p:cNvPicPr>
            <a:picLocks noChangeAspect="1"/>
          </p:cNvPicPr>
          <p:nvPr/>
        </p:nvPicPr>
        <p:blipFill>
          <a:blip r:embed="rId3"/>
          <a:stretch>
            <a:fillRect/>
          </a:stretch>
        </p:blipFill>
        <p:spPr>
          <a:xfrm>
            <a:off x="692082" y="3123990"/>
            <a:ext cx="2937809" cy="3228362"/>
          </a:xfrm>
          <a:prstGeom prst="rect">
            <a:avLst/>
          </a:prstGeom>
        </p:spPr>
      </p:pic>
      <p:sp>
        <p:nvSpPr>
          <p:cNvPr id="6" name="Rectangle 5">
            <a:extLst>
              <a:ext uri="{FF2B5EF4-FFF2-40B4-BE49-F238E27FC236}">
                <a16:creationId xmlns:a16="http://schemas.microsoft.com/office/drawing/2014/main" id="{6FF7AA7E-A9F9-F77A-4EFD-D2D56E8DAB27}"/>
              </a:ext>
            </a:extLst>
          </p:cNvPr>
          <p:cNvSpPr/>
          <p:nvPr/>
        </p:nvSpPr>
        <p:spPr>
          <a:xfrm>
            <a:off x="231648" y="268941"/>
            <a:ext cx="11655552" cy="6387353"/>
          </a:xfrm>
          <a:prstGeom prst="rect">
            <a:avLst/>
          </a:prstGeom>
          <a:noFill/>
          <a:ln w="50800">
            <a:solidFill>
              <a:schemeClr val="bg1">
                <a:lumMod val="6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588">
              <a:ln w="0"/>
              <a:solidFill>
                <a:schemeClr val="tx1">
                  <a:lumMod val="50000"/>
                  <a:lumOff val="50000"/>
                </a:schemeClr>
              </a:solidFill>
              <a:effectLst>
                <a:outerShdw blurRad="38100" dist="19050" dir="2700000" algn="tl" rotWithShape="0">
                  <a:schemeClr val="dk1">
                    <a:alpha val="40000"/>
                  </a:schemeClr>
                </a:outerShdw>
              </a:effectLst>
            </a:endParaRPr>
          </a:p>
        </p:txBody>
      </p:sp>
      <p:pic>
        <p:nvPicPr>
          <p:cNvPr id="7" name="Picture 6">
            <a:extLst>
              <a:ext uri="{FF2B5EF4-FFF2-40B4-BE49-F238E27FC236}">
                <a16:creationId xmlns:a16="http://schemas.microsoft.com/office/drawing/2014/main" id="{929EAC67-3866-DF7A-16E7-FA26E7AC5FB6}"/>
              </a:ext>
            </a:extLst>
          </p:cNvPr>
          <p:cNvPicPr>
            <a:picLocks noChangeAspect="1"/>
          </p:cNvPicPr>
          <p:nvPr/>
        </p:nvPicPr>
        <p:blipFill>
          <a:blip r:embed="rId4"/>
          <a:stretch>
            <a:fillRect/>
          </a:stretch>
        </p:blipFill>
        <p:spPr>
          <a:xfrm>
            <a:off x="10876282" y="5598927"/>
            <a:ext cx="1149464" cy="1186179"/>
          </a:xfrm>
          <a:prstGeom prst="rect">
            <a:avLst/>
          </a:prstGeom>
        </p:spPr>
      </p:pic>
      <p:pic>
        <p:nvPicPr>
          <p:cNvPr id="9" name="Picture 8" descr="A picture containing person, indoor&#10;&#10;Description automatically generated">
            <a:extLst>
              <a:ext uri="{FF2B5EF4-FFF2-40B4-BE49-F238E27FC236}">
                <a16:creationId xmlns:a16="http://schemas.microsoft.com/office/drawing/2014/main" id="{4C005CC5-A56E-5D15-EADE-830F1DF00D32}"/>
              </a:ext>
            </a:extLst>
          </p:cNvPr>
          <p:cNvPicPr>
            <a:picLocks noChangeAspect="1"/>
          </p:cNvPicPr>
          <p:nvPr/>
        </p:nvPicPr>
        <p:blipFill>
          <a:blip r:embed="rId5"/>
          <a:stretch>
            <a:fillRect/>
          </a:stretch>
        </p:blipFill>
        <p:spPr>
          <a:xfrm>
            <a:off x="836597" y="794335"/>
            <a:ext cx="2793294" cy="2200843"/>
          </a:xfrm>
          <a:prstGeom prst="rect">
            <a:avLst/>
          </a:prstGeom>
        </p:spPr>
      </p:pic>
      <p:pic>
        <p:nvPicPr>
          <p:cNvPr id="2" name="Picture 1" descr="A picture containing diagram&#10;&#10;Description automatically generated">
            <a:extLst>
              <a:ext uri="{FF2B5EF4-FFF2-40B4-BE49-F238E27FC236}">
                <a16:creationId xmlns:a16="http://schemas.microsoft.com/office/drawing/2014/main" id="{5EB514E0-9040-6731-8598-EFF4E7177E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37378">
            <a:off x="7522093" y="1223170"/>
            <a:ext cx="3723554" cy="4478893"/>
          </a:xfrm>
          <a:prstGeom prst="rect">
            <a:avLst/>
          </a:prstGeom>
          <a:effectLst>
            <a:outerShdw blurRad="50800" dist="38100" dir="2700000" algn="tl" rotWithShape="0">
              <a:prstClr val="black">
                <a:alpha val="40000"/>
              </a:prstClr>
            </a:outerShdw>
          </a:effectLst>
        </p:spPr>
      </p:pic>
      <p:pic>
        <p:nvPicPr>
          <p:cNvPr id="5" name="Picture 4" descr="Map&#10;&#10;Description automatically generated">
            <a:extLst>
              <a:ext uri="{FF2B5EF4-FFF2-40B4-BE49-F238E27FC236}">
                <a16:creationId xmlns:a16="http://schemas.microsoft.com/office/drawing/2014/main" id="{0B70F60F-20E8-AEAA-AE25-8B0E38A5D9BD}"/>
              </a:ext>
            </a:extLst>
          </p:cNvPr>
          <p:cNvPicPr>
            <a:picLocks noChangeAspect="1"/>
          </p:cNvPicPr>
          <p:nvPr/>
        </p:nvPicPr>
        <p:blipFill>
          <a:blip r:embed="rId7"/>
          <a:stretch>
            <a:fillRect/>
          </a:stretch>
        </p:blipFill>
        <p:spPr>
          <a:xfrm rot="20794846">
            <a:off x="4217666" y="1380732"/>
            <a:ext cx="3844549" cy="4543556"/>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3732863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54A61F2C-63E9-4399-9F8E-F648ED6B8D1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10420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03836854-2FEF-456D-AA5C-3DD5E97F51C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14401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D9026E60-0C65-4F84-8F9E-5EDECECA86E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93543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695FA3-8A88-F41F-09B7-0796DCBFC39B}"/>
              </a:ext>
            </a:extLst>
          </p:cNvPr>
          <p:cNvSpPr/>
          <p:nvPr/>
        </p:nvSpPr>
        <p:spPr>
          <a:xfrm>
            <a:off x="231648" y="268941"/>
            <a:ext cx="11655552" cy="6387353"/>
          </a:xfrm>
          <a:prstGeom prst="rect">
            <a:avLst/>
          </a:prstGeom>
          <a:noFill/>
          <a:ln w="50800">
            <a:solidFill>
              <a:schemeClr val="bg1">
                <a:lumMod val="6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588">
              <a:ln w="0"/>
              <a:solidFill>
                <a:schemeClr val="tx1">
                  <a:lumMod val="50000"/>
                  <a:lumOff val="50000"/>
                </a:schemeClr>
              </a:solidFill>
              <a:effectLst>
                <a:outerShdw blurRad="38100" dist="19050" dir="2700000" algn="tl" rotWithShape="0">
                  <a:schemeClr val="dk1">
                    <a:alpha val="40000"/>
                  </a:schemeClr>
                </a:outerShdw>
              </a:effectLst>
            </a:endParaRPr>
          </a:p>
        </p:txBody>
      </p:sp>
      <p:pic>
        <p:nvPicPr>
          <p:cNvPr id="5" name="Picture 4">
            <a:extLst>
              <a:ext uri="{FF2B5EF4-FFF2-40B4-BE49-F238E27FC236}">
                <a16:creationId xmlns:a16="http://schemas.microsoft.com/office/drawing/2014/main" id="{0688131C-1F64-32B6-F49F-10E2A497716A}"/>
              </a:ext>
            </a:extLst>
          </p:cNvPr>
          <p:cNvPicPr>
            <a:picLocks noChangeAspect="1"/>
          </p:cNvPicPr>
          <p:nvPr/>
        </p:nvPicPr>
        <p:blipFill>
          <a:blip r:embed="rId3"/>
          <a:stretch>
            <a:fillRect/>
          </a:stretch>
        </p:blipFill>
        <p:spPr>
          <a:xfrm>
            <a:off x="10876282" y="5598927"/>
            <a:ext cx="1149464" cy="1186179"/>
          </a:xfrm>
          <a:prstGeom prst="rect">
            <a:avLst/>
          </a:prstGeom>
        </p:spPr>
      </p:pic>
      <p:pic>
        <p:nvPicPr>
          <p:cNvPr id="2" name="Picture 1" descr="A picture containing clipart&#10;&#10;Description automatically generated">
            <a:extLst>
              <a:ext uri="{FF2B5EF4-FFF2-40B4-BE49-F238E27FC236}">
                <a16:creationId xmlns:a16="http://schemas.microsoft.com/office/drawing/2014/main" id="{6CE3109F-67C5-1564-177A-A6090B3D2C8D}"/>
              </a:ext>
            </a:extLst>
          </p:cNvPr>
          <p:cNvPicPr>
            <a:picLocks noChangeAspect="1"/>
          </p:cNvPicPr>
          <p:nvPr/>
        </p:nvPicPr>
        <p:blipFill rotWithShape="1">
          <a:blip r:embed="rId4"/>
          <a:srcRect t="6267"/>
          <a:stretch/>
        </p:blipFill>
        <p:spPr>
          <a:xfrm>
            <a:off x="5468629" y="1546599"/>
            <a:ext cx="6241705" cy="3510309"/>
          </a:xfrm>
          <a:prstGeom prst="rect">
            <a:avLst/>
          </a:prstGeom>
        </p:spPr>
      </p:pic>
      <p:pic>
        <p:nvPicPr>
          <p:cNvPr id="3" name="Picture 2" descr="Map&#10;&#10;Description automatically generated">
            <a:extLst>
              <a:ext uri="{FF2B5EF4-FFF2-40B4-BE49-F238E27FC236}">
                <a16:creationId xmlns:a16="http://schemas.microsoft.com/office/drawing/2014/main" id="{6C55CD55-7C2F-1AB2-FB16-D9BA4CECF650}"/>
              </a:ext>
            </a:extLst>
          </p:cNvPr>
          <p:cNvPicPr>
            <a:picLocks noChangeAspect="1"/>
          </p:cNvPicPr>
          <p:nvPr/>
        </p:nvPicPr>
        <p:blipFill>
          <a:blip r:embed="rId5"/>
          <a:stretch>
            <a:fillRect/>
          </a:stretch>
        </p:blipFill>
        <p:spPr>
          <a:xfrm>
            <a:off x="740986" y="669010"/>
            <a:ext cx="4727643" cy="5587214"/>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1516707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8D689DF8-4F85-40F7-972F-4A532DDB48C6}"/>
              </a:ext>
            </a:extLst>
          </p:cNvPr>
          <p:cNvPicPr>
            <a:picLocks noChangeAspect="1"/>
          </p:cNvPicPr>
          <p:nvPr/>
        </p:nvPicPr>
        <p:blipFill>
          <a:blip r:embed="rId2"/>
          <a:stretch>
            <a:fillRect/>
          </a:stretch>
        </p:blipFill>
        <p:spPr>
          <a:xfrm>
            <a:off x="1" y="0"/>
            <a:ext cx="11567160" cy="6839644"/>
          </a:xfrm>
          <a:prstGeom prst="rect">
            <a:avLst/>
          </a:prstGeom>
        </p:spPr>
      </p:pic>
    </p:spTree>
    <p:extLst>
      <p:ext uri="{BB962C8B-B14F-4D97-AF65-F5344CB8AC3E}">
        <p14:creationId xmlns:p14="http://schemas.microsoft.com/office/powerpoint/2010/main" val="3949447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01A9DD0F-B1CD-4FFD-951D-98788EC3C919}"/>
              </a:ext>
            </a:extLst>
          </p:cNvPr>
          <p:cNvPicPr>
            <a:picLocks noChangeAspect="1"/>
          </p:cNvPicPr>
          <p:nvPr/>
        </p:nvPicPr>
        <p:blipFill>
          <a:blip r:embed="rId2"/>
          <a:stretch>
            <a:fillRect/>
          </a:stretch>
        </p:blipFill>
        <p:spPr>
          <a:xfrm>
            <a:off x="388338" y="0"/>
            <a:ext cx="11598203" cy="6858000"/>
          </a:xfrm>
          <a:prstGeom prst="rect">
            <a:avLst/>
          </a:prstGeom>
        </p:spPr>
      </p:pic>
    </p:spTree>
    <p:extLst>
      <p:ext uri="{BB962C8B-B14F-4D97-AF65-F5344CB8AC3E}">
        <p14:creationId xmlns:p14="http://schemas.microsoft.com/office/powerpoint/2010/main" val="3449757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3CFC8FC9-6469-4696-A2B5-248097735D72}"/>
              </a:ext>
            </a:extLst>
          </p:cNvPr>
          <p:cNvPicPr>
            <a:picLocks noChangeAspect="1"/>
          </p:cNvPicPr>
          <p:nvPr/>
        </p:nvPicPr>
        <p:blipFill>
          <a:blip r:embed="rId2"/>
          <a:stretch>
            <a:fillRect/>
          </a:stretch>
        </p:blipFill>
        <p:spPr>
          <a:xfrm>
            <a:off x="593797" y="0"/>
            <a:ext cx="11598203" cy="6858000"/>
          </a:xfrm>
          <a:prstGeom prst="rect">
            <a:avLst/>
          </a:prstGeom>
        </p:spPr>
      </p:pic>
    </p:spTree>
    <p:extLst>
      <p:ext uri="{BB962C8B-B14F-4D97-AF65-F5344CB8AC3E}">
        <p14:creationId xmlns:p14="http://schemas.microsoft.com/office/powerpoint/2010/main" val="4071202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1212B16A-CF3B-4EB4-BF0D-3130C141A083}"/>
              </a:ext>
            </a:extLst>
          </p:cNvPr>
          <p:cNvPicPr>
            <a:picLocks noChangeAspect="1"/>
          </p:cNvPicPr>
          <p:nvPr/>
        </p:nvPicPr>
        <p:blipFill>
          <a:blip r:embed="rId2"/>
          <a:stretch>
            <a:fillRect/>
          </a:stretch>
        </p:blipFill>
        <p:spPr>
          <a:xfrm>
            <a:off x="296898" y="0"/>
            <a:ext cx="11598203" cy="6858000"/>
          </a:xfrm>
          <a:prstGeom prst="rect">
            <a:avLst/>
          </a:prstGeom>
        </p:spPr>
      </p:pic>
    </p:spTree>
    <p:extLst>
      <p:ext uri="{BB962C8B-B14F-4D97-AF65-F5344CB8AC3E}">
        <p14:creationId xmlns:p14="http://schemas.microsoft.com/office/powerpoint/2010/main" val="1238107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34E02651-0AD1-489F-BB09-AB121C5ACD89}"/>
              </a:ext>
            </a:extLst>
          </p:cNvPr>
          <p:cNvPicPr>
            <a:picLocks noChangeAspect="1"/>
          </p:cNvPicPr>
          <p:nvPr/>
        </p:nvPicPr>
        <p:blipFill>
          <a:blip r:embed="rId2"/>
          <a:stretch>
            <a:fillRect/>
          </a:stretch>
        </p:blipFill>
        <p:spPr>
          <a:xfrm>
            <a:off x="296898" y="0"/>
            <a:ext cx="11598203" cy="6858000"/>
          </a:xfrm>
          <a:prstGeom prst="rect">
            <a:avLst/>
          </a:prstGeom>
        </p:spPr>
      </p:pic>
    </p:spTree>
    <p:extLst>
      <p:ext uri="{BB962C8B-B14F-4D97-AF65-F5344CB8AC3E}">
        <p14:creationId xmlns:p14="http://schemas.microsoft.com/office/powerpoint/2010/main" val="2058003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oy&#10;&#10;Description automatically generated">
            <a:extLst>
              <a:ext uri="{FF2B5EF4-FFF2-40B4-BE49-F238E27FC236}">
                <a16:creationId xmlns:a16="http://schemas.microsoft.com/office/drawing/2014/main" id="{4BC96F21-EE11-47E8-8CA3-A670691E93B3}"/>
              </a:ext>
            </a:extLst>
          </p:cNvPr>
          <p:cNvPicPr>
            <a:picLocks noChangeAspect="1"/>
          </p:cNvPicPr>
          <p:nvPr/>
        </p:nvPicPr>
        <p:blipFill>
          <a:blip r:embed="rId2"/>
          <a:stretch>
            <a:fillRect/>
          </a:stretch>
        </p:blipFill>
        <p:spPr>
          <a:xfrm>
            <a:off x="296898" y="0"/>
            <a:ext cx="11598203" cy="6858000"/>
          </a:xfrm>
          <a:prstGeom prst="rect">
            <a:avLst/>
          </a:prstGeom>
        </p:spPr>
      </p:pic>
    </p:spTree>
    <p:extLst>
      <p:ext uri="{BB962C8B-B14F-4D97-AF65-F5344CB8AC3E}">
        <p14:creationId xmlns:p14="http://schemas.microsoft.com/office/powerpoint/2010/main" val="1918503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695FA3-8A88-F41F-09B7-0796DCBFC39B}"/>
              </a:ext>
            </a:extLst>
          </p:cNvPr>
          <p:cNvSpPr/>
          <p:nvPr/>
        </p:nvSpPr>
        <p:spPr>
          <a:xfrm>
            <a:off x="231648" y="268941"/>
            <a:ext cx="11655552" cy="6387353"/>
          </a:xfrm>
          <a:prstGeom prst="rect">
            <a:avLst/>
          </a:prstGeom>
          <a:noFill/>
          <a:ln w="50800">
            <a:solidFill>
              <a:schemeClr val="bg1">
                <a:lumMod val="6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588">
              <a:ln w="0"/>
              <a:solidFill>
                <a:schemeClr val="tx1">
                  <a:lumMod val="50000"/>
                  <a:lumOff val="50000"/>
                </a:schemeClr>
              </a:solidFill>
              <a:effectLst>
                <a:outerShdw blurRad="38100" dist="19050" dir="2700000" algn="tl" rotWithShape="0">
                  <a:schemeClr val="dk1">
                    <a:alpha val="40000"/>
                  </a:schemeClr>
                </a:outerShdw>
              </a:effectLst>
            </a:endParaRPr>
          </a:p>
        </p:txBody>
      </p:sp>
      <p:pic>
        <p:nvPicPr>
          <p:cNvPr id="5" name="Picture 4">
            <a:extLst>
              <a:ext uri="{FF2B5EF4-FFF2-40B4-BE49-F238E27FC236}">
                <a16:creationId xmlns:a16="http://schemas.microsoft.com/office/drawing/2014/main" id="{0688131C-1F64-32B6-F49F-10E2A497716A}"/>
              </a:ext>
            </a:extLst>
          </p:cNvPr>
          <p:cNvPicPr>
            <a:picLocks noChangeAspect="1"/>
          </p:cNvPicPr>
          <p:nvPr/>
        </p:nvPicPr>
        <p:blipFill>
          <a:blip r:embed="rId3"/>
          <a:stretch>
            <a:fillRect/>
          </a:stretch>
        </p:blipFill>
        <p:spPr>
          <a:xfrm>
            <a:off x="10876282" y="5598927"/>
            <a:ext cx="1149464" cy="1186179"/>
          </a:xfrm>
          <a:prstGeom prst="rect">
            <a:avLst/>
          </a:prstGeom>
        </p:spPr>
      </p:pic>
      <p:pic>
        <p:nvPicPr>
          <p:cNvPr id="2" name="Picture 1" descr="A picture containing indoor, person, table, sitting&#10;&#10;Description automatically generated">
            <a:extLst>
              <a:ext uri="{FF2B5EF4-FFF2-40B4-BE49-F238E27FC236}">
                <a16:creationId xmlns:a16="http://schemas.microsoft.com/office/drawing/2014/main" id="{50B60A32-7D0A-9B81-862F-AF85A5C225CD}"/>
              </a:ext>
            </a:extLst>
          </p:cNvPr>
          <p:cNvPicPr>
            <a:picLocks noChangeAspect="1"/>
          </p:cNvPicPr>
          <p:nvPr/>
        </p:nvPicPr>
        <p:blipFill rotWithShape="1">
          <a:blip r:embed="rId4"/>
          <a:srcRect l="10182" r="12179" b="-3"/>
          <a:stretch/>
        </p:blipFill>
        <p:spPr>
          <a:xfrm>
            <a:off x="1783787" y="979757"/>
            <a:ext cx="2852266" cy="4898486"/>
          </a:xfrm>
          <a:prstGeom prst="rect">
            <a:avLst/>
          </a:prstGeom>
        </p:spPr>
      </p:pic>
      <p:pic>
        <p:nvPicPr>
          <p:cNvPr id="7" name="Picture 6" descr="A person sitting at a desk with her hands up&#10;&#10;Description automatically generated">
            <a:extLst>
              <a:ext uri="{FF2B5EF4-FFF2-40B4-BE49-F238E27FC236}">
                <a16:creationId xmlns:a16="http://schemas.microsoft.com/office/drawing/2014/main" id="{F579E507-FCE6-B44B-2B0C-EB654ECCA148}"/>
              </a:ext>
            </a:extLst>
          </p:cNvPr>
          <p:cNvPicPr>
            <a:picLocks noChangeAspect="1"/>
          </p:cNvPicPr>
          <p:nvPr/>
        </p:nvPicPr>
        <p:blipFill>
          <a:blip r:embed="rId5"/>
          <a:stretch>
            <a:fillRect/>
          </a:stretch>
        </p:blipFill>
        <p:spPr>
          <a:xfrm>
            <a:off x="5096837" y="1650714"/>
            <a:ext cx="5170070" cy="3623806"/>
          </a:xfrm>
          <a:prstGeom prst="rect">
            <a:avLst/>
          </a:prstGeom>
        </p:spPr>
      </p:pic>
    </p:spTree>
    <p:extLst>
      <p:ext uri="{BB962C8B-B14F-4D97-AF65-F5344CB8AC3E}">
        <p14:creationId xmlns:p14="http://schemas.microsoft.com/office/powerpoint/2010/main" val="632562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A3085A06-4770-4736-9371-A0EBCB5C06EA}"/>
              </a:ext>
            </a:extLst>
          </p:cNvPr>
          <p:cNvPicPr>
            <a:picLocks noChangeAspect="1"/>
          </p:cNvPicPr>
          <p:nvPr/>
        </p:nvPicPr>
        <p:blipFill>
          <a:blip r:embed="rId2"/>
          <a:stretch>
            <a:fillRect/>
          </a:stretch>
        </p:blipFill>
        <p:spPr>
          <a:xfrm>
            <a:off x="296898" y="0"/>
            <a:ext cx="11598203" cy="6858000"/>
          </a:xfrm>
          <a:prstGeom prst="rect">
            <a:avLst/>
          </a:prstGeom>
        </p:spPr>
      </p:pic>
    </p:spTree>
    <p:extLst>
      <p:ext uri="{BB962C8B-B14F-4D97-AF65-F5344CB8AC3E}">
        <p14:creationId xmlns:p14="http://schemas.microsoft.com/office/powerpoint/2010/main" val="11265198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oy&#10;&#10;Description automatically generated">
            <a:extLst>
              <a:ext uri="{FF2B5EF4-FFF2-40B4-BE49-F238E27FC236}">
                <a16:creationId xmlns:a16="http://schemas.microsoft.com/office/drawing/2014/main" id="{085F7A74-284D-4DBE-83D8-EB30833E639D}"/>
              </a:ext>
            </a:extLst>
          </p:cNvPr>
          <p:cNvPicPr>
            <a:picLocks noChangeAspect="1"/>
          </p:cNvPicPr>
          <p:nvPr/>
        </p:nvPicPr>
        <p:blipFill>
          <a:blip r:embed="rId2"/>
          <a:stretch>
            <a:fillRect/>
          </a:stretch>
        </p:blipFill>
        <p:spPr>
          <a:xfrm>
            <a:off x="296898" y="0"/>
            <a:ext cx="11598203" cy="6858000"/>
          </a:xfrm>
          <a:prstGeom prst="rect">
            <a:avLst/>
          </a:prstGeom>
        </p:spPr>
      </p:pic>
    </p:spTree>
    <p:extLst>
      <p:ext uri="{BB962C8B-B14F-4D97-AF65-F5344CB8AC3E}">
        <p14:creationId xmlns:p14="http://schemas.microsoft.com/office/powerpoint/2010/main" val="33904709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6D2EBCD8-FA99-4D36-9464-EB8D438578D9}"/>
              </a:ext>
            </a:extLst>
          </p:cNvPr>
          <p:cNvPicPr>
            <a:picLocks noChangeAspect="1"/>
          </p:cNvPicPr>
          <p:nvPr/>
        </p:nvPicPr>
        <p:blipFill>
          <a:blip r:embed="rId2"/>
          <a:stretch>
            <a:fillRect/>
          </a:stretch>
        </p:blipFill>
        <p:spPr>
          <a:xfrm>
            <a:off x="296898" y="0"/>
            <a:ext cx="11598203" cy="6858000"/>
          </a:xfrm>
          <a:prstGeom prst="rect">
            <a:avLst/>
          </a:prstGeom>
        </p:spPr>
      </p:pic>
    </p:spTree>
    <p:extLst>
      <p:ext uri="{BB962C8B-B14F-4D97-AF65-F5344CB8AC3E}">
        <p14:creationId xmlns:p14="http://schemas.microsoft.com/office/powerpoint/2010/main" val="3255509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6FBED642-DACA-42CD-B786-65CDF83906B0}"/>
              </a:ext>
            </a:extLst>
          </p:cNvPr>
          <p:cNvPicPr>
            <a:picLocks noChangeAspect="1"/>
          </p:cNvPicPr>
          <p:nvPr/>
        </p:nvPicPr>
        <p:blipFill>
          <a:blip r:embed="rId2"/>
          <a:stretch>
            <a:fillRect/>
          </a:stretch>
        </p:blipFill>
        <p:spPr>
          <a:xfrm>
            <a:off x="593797" y="0"/>
            <a:ext cx="11598203" cy="6858000"/>
          </a:xfrm>
          <a:prstGeom prst="rect">
            <a:avLst/>
          </a:prstGeom>
        </p:spPr>
      </p:pic>
    </p:spTree>
    <p:extLst>
      <p:ext uri="{BB962C8B-B14F-4D97-AF65-F5344CB8AC3E}">
        <p14:creationId xmlns:p14="http://schemas.microsoft.com/office/powerpoint/2010/main" val="1469924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81826FF-00F4-4439-8EE8-AA3D9C9E1C10}"/>
              </a:ext>
            </a:extLst>
          </p:cNvPr>
          <p:cNvPicPr>
            <a:picLocks noChangeAspect="1"/>
          </p:cNvPicPr>
          <p:nvPr/>
        </p:nvPicPr>
        <p:blipFill>
          <a:blip r:embed="rId2"/>
          <a:stretch>
            <a:fillRect/>
          </a:stretch>
        </p:blipFill>
        <p:spPr>
          <a:xfrm>
            <a:off x="296898" y="0"/>
            <a:ext cx="11598203" cy="6858000"/>
          </a:xfrm>
          <a:prstGeom prst="rect">
            <a:avLst/>
          </a:prstGeom>
        </p:spPr>
      </p:pic>
    </p:spTree>
    <p:extLst>
      <p:ext uri="{BB962C8B-B14F-4D97-AF65-F5344CB8AC3E}">
        <p14:creationId xmlns:p14="http://schemas.microsoft.com/office/powerpoint/2010/main" val="673820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8FC677F8-741C-4539-81A0-5254D26CF6A4}"/>
              </a:ext>
            </a:extLst>
          </p:cNvPr>
          <p:cNvPicPr>
            <a:picLocks noChangeAspect="1"/>
          </p:cNvPicPr>
          <p:nvPr/>
        </p:nvPicPr>
        <p:blipFill>
          <a:blip r:embed="rId2"/>
          <a:stretch>
            <a:fillRect/>
          </a:stretch>
        </p:blipFill>
        <p:spPr>
          <a:xfrm>
            <a:off x="296898" y="0"/>
            <a:ext cx="11598203" cy="6858000"/>
          </a:xfrm>
          <a:prstGeom prst="rect">
            <a:avLst/>
          </a:prstGeom>
        </p:spPr>
      </p:pic>
    </p:spTree>
    <p:extLst>
      <p:ext uri="{BB962C8B-B14F-4D97-AF65-F5344CB8AC3E}">
        <p14:creationId xmlns:p14="http://schemas.microsoft.com/office/powerpoint/2010/main" val="768264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map&#10;&#10;Description automatically generated">
            <a:extLst>
              <a:ext uri="{FF2B5EF4-FFF2-40B4-BE49-F238E27FC236}">
                <a16:creationId xmlns:a16="http://schemas.microsoft.com/office/drawing/2014/main" id="{74FC3C79-F214-402C-A814-A5A26EC0F6F1}"/>
              </a:ext>
            </a:extLst>
          </p:cNvPr>
          <p:cNvPicPr>
            <a:picLocks noChangeAspect="1"/>
          </p:cNvPicPr>
          <p:nvPr/>
        </p:nvPicPr>
        <p:blipFill>
          <a:blip r:embed="rId2"/>
          <a:stretch>
            <a:fillRect/>
          </a:stretch>
        </p:blipFill>
        <p:spPr>
          <a:xfrm>
            <a:off x="296898" y="0"/>
            <a:ext cx="11598203" cy="6858000"/>
          </a:xfrm>
          <a:prstGeom prst="rect">
            <a:avLst/>
          </a:prstGeom>
        </p:spPr>
      </p:pic>
    </p:spTree>
    <p:extLst>
      <p:ext uri="{BB962C8B-B14F-4D97-AF65-F5344CB8AC3E}">
        <p14:creationId xmlns:p14="http://schemas.microsoft.com/office/powerpoint/2010/main" val="4173629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695FA3-8A88-F41F-09B7-0796DCBFC39B}"/>
              </a:ext>
            </a:extLst>
          </p:cNvPr>
          <p:cNvSpPr/>
          <p:nvPr/>
        </p:nvSpPr>
        <p:spPr>
          <a:xfrm>
            <a:off x="231648" y="268941"/>
            <a:ext cx="11655552" cy="6387353"/>
          </a:xfrm>
          <a:prstGeom prst="rect">
            <a:avLst/>
          </a:prstGeom>
          <a:noFill/>
          <a:ln w="50800">
            <a:solidFill>
              <a:schemeClr val="bg1">
                <a:lumMod val="6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588">
              <a:ln w="0"/>
              <a:solidFill>
                <a:schemeClr val="tx1">
                  <a:lumMod val="50000"/>
                  <a:lumOff val="50000"/>
                </a:schemeClr>
              </a:solidFill>
              <a:effectLst>
                <a:outerShdw blurRad="38100" dist="19050" dir="2700000" algn="tl" rotWithShape="0">
                  <a:schemeClr val="dk1">
                    <a:alpha val="40000"/>
                  </a:schemeClr>
                </a:outerShdw>
              </a:effectLst>
            </a:endParaRPr>
          </a:p>
        </p:txBody>
      </p:sp>
      <p:pic>
        <p:nvPicPr>
          <p:cNvPr id="5" name="Picture 4">
            <a:extLst>
              <a:ext uri="{FF2B5EF4-FFF2-40B4-BE49-F238E27FC236}">
                <a16:creationId xmlns:a16="http://schemas.microsoft.com/office/drawing/2014/main" id="{0688131C-1F64-32B6-F49F-10E2A497716A}"/>
              </a:ext>
            </a:extLst>
          </p:cNvPr>
          <p:cNvPicPr>
            <a:picLocks noChangeAspect="1"/>
          </p:cNvPicPr>
          <p:nvPr/>
        </p:nvPicPr>
        <p:blipFill>
          <a:blip r:embed="rId3"/>
          <a:stretch>
            <a:fillRect/>
          </a:stretch>
        </p:blipFill>
        <p:spPr>
          <a:xfrm>
            <a:off x="10876282" y="5598927"/>
            <a:ext cx="1149464" cy="1186179"/>
          </a:xfrm>
          <a:prstGeom prst="rect">
            <a:avLst/>
          </a:prstGeom>
        </p:spPr>
      </p:pic>
      <p:pic>
        <p:nvPicPr>
          <p:cNvPr id="2" name="Picture 1" descr="A picture containing clipart&#10;&#10;Description automatically generated">
            <a:extLst>
              <a:ext uri="{FF2B5EF4-FFF2-40B4-BE49-F238E27FC236}">
                <a16:creationId xmlns:a16="http://schemas.microsoft.com/office/drawing/2014/main" id="{6CE3109F-67C5-1564-177A-A6090B3D2C8D}"/>
              </a:ext>
            </a:extLst>
          </p:cNvPr>
          <p:cNvPicPr>
            <a:picLocks noChangeAspect="1"/>
          </p:cNvPicPr>
          <p:nvPr/>
        </p:nvPicPr>
        <p:blipFill rotWithShape="1">
          <a:blip r:embed="rId4"/>
          <a:srcRect t="6267"/>
          <a:stretch/>
        </p:blipFill>
        <p:spPr>
          <a:xfrm>
            <a:off x="5468629" y="1546599"/>
            <a:ext cx="6241705" cy="3510309"/>
          </a:xfrm>
          <a:prstGeom prst="rect">
            <a:avLst/>
          </a:prstGeom>
        </p:spPr>
      </p:pic>
      <p:pic>
        <p:nvPicPr>
          <p:cNvPr id="3" name="Picture 2" descr="Map&#10;&#10;Description automatically generated">
            <a:extLst>
              <a:ext uri="{FF2B5EF4-FFF2-40B4-BE49-F238E27FC236}">
                <a16:creationId xmlns:a16="http://schemas.microsoft.com/office/drawing/2014/main" id="{6C55CD55-7C2F-1AB2-FB16-D9BA4CECF650}"/>
              </a:ext>
            </a:extLst>
          </p:cNvPr>
          <p:cNvPicPr>
            <a:picLocks noChangeAspect="1"/>
          </p:cNvPicPr>
          <p:nvPr/>
        </p:nvPicPr>
        <p:blipFill>
          <a:blip r:embed="rId5"/>
          <a:stretch>
            <a:fillRect/>
          </a:stretch>
        </p:blipFill>
        <p:spPr>
          <a:xfrm>
            <a:off x="740986" y="669010"/>
            <a:ext cx="4727643" cy="5587214"/>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3420703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695FA3-8A88-F41F-09B7-0796DCBFC39B}"/>
              </a:ext>
            </a:extLst>
          </p:cNvPr>
          <p:cNvSpPr/>
          <p:nvPr/>
        </p:nvSpPr>
        <p:spPr>
          <a:xfrm>
            <a:off x="231648" y="268941"/>
            <a:ext cx="11655552" cy="6387353"/>
          </a:xfrm>
          <a:prstGeom prst="rect">
            <a:avLst/>
          </a:prstGeom>
          <a:noFill/>
          <a:ln w="50800">
            <a:solidFill>
              <a:schemeClr val="bg1">
                <a:lumMod val="6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588">
              <a:ln w="0"/>
              <a:solidFill>
                <a:schemeClr val="tx1">
                  <a:lumMod val="50000"/>
                  <a:lumOff val="50000"/>
                </a:schemeClr>
              </a:solidFill>
              <a:effectLst>
                <a:outerShdw blurRad="38100" dist="19050" dir="2700000" algn="tl" rotWithShape="0">
                  <a:schemeClr val="dk1">
                    <a:alpha val="40000"/>
                  </a:schemeClr>
                </a:outerShdw>
              </a:effectLst>
            </a:endParaRPr>
          </a:p>
        </p:txBody>
      </p:sp>
      <p:pic>
        <p:nvPicPr>
          <p:cNvPr id="5" name="Picture 4">
            <a:extLst>
              <a:ext uri="{FF2B5EF4-FFF2-40B4-BE49-F238E27FC236}">
                <a16:creationId xmlns:a16="http://schemas.microsoft.com/office/drawing/2014/main" id="{0688131C-1F64-32B6-F49F-10E2A497716A}"/>
              </a:ext>
            </a:extLst>
          </p:cNvPr>
          <p:cNvPicPr>
            <a:picLocks noChangeAspect="1"/>
          </p:cNvPicPr>
          <p:nvPr/>
        </p:nvPicPr>
        <p:blipFill>
          <a:blip r:embed="rId3"/>
          <a:stretch>
            <a:fillRect/>
          </a:stretch>
        </p:blipFill>
        <p:spPr>
          <a:xfrm>
            <a:off x="10876282" y="5598927"/>
            <a:ext cx="1149464" cy="1186179"/>
          </a:xfrm>
          <a:prstGeom prst="rect">
            <a:avLst/>
          </a:prstGeom>
        </p:spPr>
      </p:pic>
      <p:pic>
        <p:nvPicPr>
          <p:cNvPr id="2" name="Picture 2">
            <a:extLst>
              <a:ext uri="{FF2B5EF4-FFF2-40B4-BE49-F238E27FC236}">
                <a16:creationId xmlns:a16="http://schemas.microsoft.com/office/drawing/2014/main" id="{A3287A7E-E184-E653-03D4-6A1302069D16}"/>
              </a:ext>
            </a:extLst>
          </p:cNvPr>
          <p:cNvPicPr>
            <a:picLocks noChangeAspect="1"/>
          </p:cNvPicPr>
          <p:nvPr/>
        </p:nvPicPr>
        <p:blipFill rotWithShape="1">
          <a:blip r:embed="rId4"/>
          <a:srcRect t="15746"/>
          <a:stretch/>
        </p:blipFill>
        <p:spPr>
          <a:xfrm>
            <a:off x="1684023" y="947723"/>
            <a:ext cx="8823953" cy="4962554"/>
          </a:xfrm>
          <a:prstGeom prst="rect">
            <a:avLst/>
          </a:prstGeom>
        </p:spPr>
      </p:pic>
    </p:spTree>
    <p:extLst>
      <p:ext uri="{BB962C8B-B14F-4D97-AF65-F5344CB8AC3E}">
        <p14:creationId xmlns:p14="http://schemas.microsoft.com/office/powerpoint/2010/main" val="2031715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695FA3-8A88-F41F-09B7-0796DCBFC39B}"/>
              </a:ext>
            </a:extLst>
          </p:cNvPr>
          <p:cNvSpPr/>
          <p:nvPr/>
        </p:nvSpPr>
        <p:spPr>
          <a:xfrm>
            <a:off x="231648" y="268941"/>
            <a:ext cx="11655552" cy="6387353"/>
          </a:xfrm>
          <a:prstGeom prst="rect">
            <a:avLst/>
          </a:prstGeom>
          <a:noFill/>
          <a:ln w="50800">
            <a:solidFill>
              <a:schemeClr val="bg1">
                <a:lumMod val="6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588">
              <a:ln w="0"/>
              <a:solidFill>
                <a:schemeClr val="tx1">
                  <a:lumMod val="50000"/>
                  <a:lumOff val="50000"/>
                </a:schemeClr>
              </a:solidFill>
              <a:effectLst>
                <a:outerShdw blurRad="38100" dist="19050" dir="2700000" algn="tl" rotWithShape="0">
                  <a:schemeClr val="dk1">
                    <a:alpha val="40000"/>
                  </a:schemeClr>
                </a:outerShdw>
              </a:effectLst>
            </a:endParaRPr>
          </a:p>
        </p:txBody>
      </p:sp>
      <p:pic>
        <p:nvPicPr>
          <p:cNvPr id="5" name="Picture 4">
            <a:extLst>
              <a:ext uri="{FF2B5EF4-FFF2-40B4-BE49-F238E27FC236}">
                <a16:creationId xmlns:a16="http://schemas.microsoft.com/office/drawing/2014/main" id="{0688131C-1F64-32B6-F49F-10E2A497716A}"/>
              </a:ext>
            </a:extLst>
          </p:cNvPr>
          <p:cNvPicPr>
            <a:picLocks noChangeAspect="1"/>
          </p:cNvPicPr>
          <p:nvPr/>
        </p:nvPicPr>
        <p:blipFill>
          <a:blip r:embed="rId3"/>
          <a:stretch>
            <a:fillRect/>
          </a:stretch>
        </p:blipFill>
        <p:spPr>
          <a:xfrm>
            <a:off x="10876282" y="5598927"/>
            <a:ext cx="1149464" cy="1186179"/>
          </a:xfrm>
          <a:prstGeom prst="rect">
            <a:avLst/>
          </a:prstGeom>
        </p:spPr>
      </p:pic>
      <p:pic>
        <p:nvPicPr>
          <p:cNvPr id="2" name="Picture 1" descr="A picture containing logo&#10;&#10;Description automatically generated">
            <a:extLst>
              <a:ext uri="{FF2B5EF4-FFF2-40B4-BE49-F238E27FC236}">
                <a16:creationId xmlns:a16="http://schemas.microsoft.com/office/drawing/2014/main" id="{68A7F46E-07D8-1177-0600-5F138A311BE1}"/>
              </a:ext>
            </a:extLst>
          </p:cNvPr>
          <p:cNvPicPr>
            <a:picLocks noChangeAspect="1"/>
          </p:cNvPicPr>
          <p:nvPr/>
        </p:nvPicPr>
        <p:blipFill>
          <a:blip r:embed="rId4"/>
          <a:stretch>
            <a:fillRect/>
          </a:stretch>
        </p:blipFill>
        <p:spPr>
          <a:xfrm>
            <a:off x="1175004" y="860106"/>
            <a:ext cx="9768840" cy="5494973"/>
          </a:xfrm>
          <a:prstGeom prst="rect">
            <a:avLst/>
          </a:prstGeom>
        </p:spPr>
      </p:pic>
    </p:spTree>
    <p:extLst>
      <p:ext uri="{BB962C8B-B14F-4D97-AF65-F5344CB8AC3E}">
        <p14:creationId xmlns:p14="http://schemas.microsoft.com/office/powerpoint/2010/main" val="3769446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695FA3-8A88-F41F-09B7-0796DCBFC39B}"/>
              </a:ext>
            </a:extLst>
          </p:cNvPr>
          <p:cNvSpPr/>
          <p:nvPr/>
        </p:nvSpPr>
        <p:spPr>
          <a:xfrm>
            <a:off x="231648" y="268941"/>
            <a:ext cx="11655552" cy="6387353"/>
          </a:xfrm>
          <a:prstGeom prst="rect">
            <a:avLst/>
          </a:prstGeom>
          <a:noFill/>
          <a:ln w="50800">
            <a:solidFill>
              <a:schemeClr val="bg1">
                <a:lumMod val="6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588">
              <a:ln w="0"/>
              <a:solidFill>
                <a:schemeClr val="tx1">
                  <a:lumMod val="50000"/>
                  <a:lumOff val="50000"/>
                </a:schemeClr>
              </a:solidFill>
              <a:effectLst>
                <a:outerShdw blurRad="38100" dist="19050" dir="2700000" algn="tl" rotWithShape="0">
                  <a:schemeClr val="dk1">
                    <a:alpha val="40000"/>
                  </a:schemeClr>
                </a:outerShdw>
              </a:effectLst>
            </a:endParaRPr>
          </a:p>
        </p:txBody>
      </p:sp>
      <p:pic>
        <p:nvPicPr>
          <p:cNvPr id="5" name="Picture 4">
            <a:extLst>
              <a:ext uri="{FF2B5EF4-FFF2-40B4-BE49-F238E27FC236}">
                <a16:creationId xmlns:a16="http://schemas.microsoft.com/office/drawing/2014/main" id="{0688131C-1F64-32B6-F49F-10E2A497716A}"/>
              </a:ext>
            </a:extLst>
          </p:cNvPr>
          <p:cNvPicPr>
            <a:picLocks noChangeAspect="1"/>
          </p:cNvPicPr>
          <p:nvPr/>
        </p:nvPicPr>
        <p:blipFill>
          <a:blip r:embed="rId3"/>
          <a:stretch>
            <a:fillRect/>
          </a:stretch>
        </p:blipFill>
        <p:spPr>
          <a:xfrm>
            <a:off x="10876282" y="5598927"/>
            <a:ext cx="1149464" cy="1186179"/>
          </a:xfrm>
          <a:prstGeom prst="rect">
            <a:avLst/>
          </a:prstGeom>
        </p:spPr>
      </p:pic>
      <p:pic>
        <p:nvPicPr>
          <p:cNvPr id="2" name="Picture 1" descr="A picture containing calendar&#10;&#10;Description automatically generated">
            <a:extLst>
              <a:ext uri="{FF2B5EF4-FFF2-40B4-BE49-F238E27FC236}">
                <a16:creationId xmlns:a16="http://schemas.microsoft.com/office/drawing/2014/main" id="{2D46CDC2-4F5E-5A19-5799-A36131BA81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7389" y="676192"/>
            <a:ext cx="1892531" cy="2632627"/>
          </a:xfrm>
          <a:prstGeom prst="rect">
            <a:avLst/>
          </a:prstGeom>
        </p:spPr>
      </p:pic>
      <p:pic>
        <p:nvPicPr>
          <p:cNvPr id="3" name="Picture 2" descr="Calendar&#10;&#10;Description automatically generated">
            <a:extLst>
              <a:ext uri="{FF2B5EF4-FFF2-40B4-BE49-F238E27FC236}">
                <a16:creationId xmlns:a16="http://schemas.microsoft.com/office/drawing/2014/main" id="{14D5BA0F-7494-FD9D-14B7-8351E5F81C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3487" y="3438000"/>
            <a:ext cx="1950994" cy="2911931"/>
          </a:xfrm>
          <a:prstGeom prst="rect">
            <a:avLst/>
          </a:prstGeom>
        </p:spPr>
      </p:pic>
      <p:pic>
        <p:nvPicPr>
          <p:cNvPr id="4" name="Picture 3" descr="A picture containing calendar&#10;&#10;Description automatically generated">
            <a:extLst>
              <a:ext uri="{FF2B5EF4-FFF2-40B4-BE49-F238E27FC236}">
                <a16:creationId xmlns:a16="http://schemas.microsoft.com/office/drawing/2014/main" id="{6F8C55BA-F33D-3F25-83EA-45C59F6E1B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84783" y="562155"/>
            <a:ext cx="2288562" cy="2860703"/>
          </a:xfrm>
          <a:prstGeom prst="rect">
            <a:avLst/>
          </a:prstGeom>
        </p:spPr>
      </p:pic>
      <p:pic>
        <p:nvPicPr>
          <p:cNvPr id="6" name="Picture 5" descr="Calendar&#10;&#10;Description automatically generated">
            <a:extLst>
              <a:ext uri="{FF2B5EF4-FFF2-40B4-BE49-F238E27FC236}">
                <a16:creationId xmlns:a16="http://schemas.microsoft.com/office/drawing/2014/main" id="{19894BE4-AAF7-CF0C-931F-81D27A7A7E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8102" y="628348"/>
            <a:ext cx="2020175" cy="2632627"/>
          </a:xfrm>
          <a:prstGeom prst="rect">
            <a:avLst/>
          </a:prstGeom>
        </p:spPr>
      </p:pic>
      <p:pic>
        <p:nvPicPr>
          <p:cNvPr id="7" name="Picture 6">
            <a:extLst>
              <a:ext uri="{FF2B5EF4-FFF2-40B4-BE49-F238E27FC236}">
                <a16:creationId xmlns:a16="http://schemas.microsoft.com/office/drawing/2014/main" id="{96E547DD-60D2-0321-9219-40388E5DD16D}"/>
              </a:ext>
            </a:extLst>
          </p:cNvPr>
          <p:cNvPicPr>
            <a:picLocks noChangeAspect="1"/>
          </p:cNvPicPr>
          <p:nvPr/>
        </p:nvPicPr>
        <p:blipFill>
          <a:blip r:embed="rId8"/>
          <a:stretch>
            <a:fillRect/>
          </a:stretch>
        </p:blipFill>
        <p:spPr>
          <a:xfrm>
            <a:off x="4978156" y="3499817"/>
            <a:ext cx="1950995" cy="2788296"/>
          </a:xfrm>
          <a:prstGeom prst="rect">
            <a:avLst/>
          </a:prstGeom>
        </p:spPr>
      </p:pic>
      <p:pic>
        <p:nvPicPr>
          <p:cNvPr id="8" name="Picture 7" descr="Text, whiteboard&#10;&#10;Description automatically generated">
            <a:extLst>
              <a:ext uri="{FF2B5EF4-FFF2-40B4-BE49-F238E27FC236}">
                <a16:creationId xmlns:a16="http://schemas.microsoft.com/office/drawing/2014/main" id="{F3EC0600-CA37-7B7B-FE4E-FB219BFEFFA2}"/>
              </a:ext>
            </a:extLst>
          </p:cNvPr>
          <p:cNvPicPr>
            <a:picLocks noChangeAspect="1"/>
          </p:cNvPicPr>
          <p:nvPr/>
        </p:nvPicPr>
        <p:blipFill>
          <a:blip r:embed="rId9"/>
          <a:stretch>
            <a:fillRect/>
          </a:stretch>
        </p:blipFill>
        <p:spPr>
          <a:xfrm>
            <a:off x="8083582" y="3594471"/>
            <a:ext cx="1690964" cy="2598988"/>
          </a:xfrm>
          <a:prstGeom prst="rect">
            <a:avLst/>
          </a:prstGeom>
        </p:spPr>
      </p:pic>
    </p:spTree>
    <p:extLst>
      <p:ext uri="{BB962C8B-B14F-4D97-AF65-F5344CB8AC3E}">
        <p14:creationId xmlns:p14="http://schemas.microsoft.com/office/powerpoint/2010/main" val="4052535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695FA3-8A88-F41F-09B7-0796DCBFC39B}"/>
              </a:ext>
            </a:extLst>
          </p:cNvPr>
          <p:cNvSpPr/>
          <p:nvPr/>
        </p:nvSpPr>
        <p:spPr>
          <a:xfrm>
            <a:off x="231648" y="268941"/>
            <a:ext cx="11655552" cy="6387353"/>
          </a:xfrm>
          <a:prstGeom prst="rect">
            <a:avLst/>
          </a:prstGeom>
          <a:noFill/>
          <a:ln w="50800">
            <a:solidFill>
              <a:schemeClr val="bg1">
                <a:lumMod val="6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588">
              <a:ln w="0"/>
              <a:solidFill>
                <a:schemeClr val="tx1">
                  <a:lumMod val="50000"/>
                  <a:lumOff val="50000"/>
                </a:schemeClr>
              </a:solidFill>
              <a:effectLst>
                <a:outerShdw blurRad="38100" dist="19050" dir="2700000" algn="tl" rotWithShape="0">
                  <a:schemeClr val="dk1">
                    <a:alpha val="40000"/>
                  </a:schemeClr>
                </a:outerShdw>
              </a:effectLst>
            </a:endParaRPr>
          </a:p>
        </p:txBody>
      </p:sp>
      <p:pic>
        <p:nvPicPr>
          <p:cNvPr id="5" name="Picture 4">
            <a:extLst>
              <a:ext uri="{FF2B5EF4-FFF2-40B4-BE49-F238E27FC236}">
                <a16:creationId xmlns:a16="http://schemas.microsoft.com/office/drawing/2014/main" id="{0688131C-1F64-32B6-F49F-10E2A497716A}"/>
              </a:ext>
            </a:extLst>
          </p:cNvPr>
          <p:cNvPicPr>
            <a:picLocks noChangeAspect="1"/>
          </p:cNvPicPr>
          <p:nvPr/>
        </p:nvPicPr>
        <p:blipFill>
          <a:blip r:embed="rId3"/>
          <a:stretch>
            <a:fillRect/>
          </a:stretch>
        </p:blipFill>
        <p:spPr>
          <a:xfrm>
            <a:off x="10876282" y="5598927"/>
            <a:ext cx="1149464" cy="1186179"/>
          </a:xfrm>
          <a:prstGeom prst="rect">
            <a:avLst/>
          </a:prstGeom>
        </p:spPr>
      </p:pic>
      <p:pic>
        <p:nvPicPr>
          <p:cNvPr id="2" name="Picture 1" descr="A picture containing clipart&#10;&#10;Description automatically generated">
            <a:extLst>
              <a:ext uri="{FF2B5EF4-FFF2-40B4-BE49-F238E27FC236}">
                <a16:creationId xmlns:a16="http://schemas.microsoft.com/office/drawing/2014/main" id="{6CE3109F-67C5-1564-177A-A6090B3D2C8D}"/>
              </a:ext>
            </a:extLst>
          </p:cNvPr>
          <p:cNvPicPr>
            <a:picLocks noChangeAspect="1"/>
          </p:cNvPicPr>
          <p:nvPr/>
        </p:nvPicPr>
        <p:blipFill rotWithShape="1">
          <a:blip r:embed="rId4"/>
          <a:srcRect t="6267"/>
          <a:stretch/>
        </p:blipFill>
        <p:spPr>
          <a:xfrm>
            <a:off x="5468629" y="1546599"/>
            <a:ext cx="6241705" cy="3510309"/>
          </a:xfrm>
          <a:prstGeom prst="rect">
            <a:avLst/>
          </a:prstGeom>
        </p:spPr>
      </p:pic>
      <p:pic>
        <p:nvPicPr>
          <p:cNvPr id="3" name="Picture 2" descr="Map&#10;&#10;Description automatically generated">
            <a:extLst>
              <a:ext uri="{FF2B5EF4-FFF2-40B4-BE49-F238E27FC236}">
                <a16:creationId xmlns:a16="http://schemas.microsoft.com/office/drawing/2014/main" id="{6C55CD55-7C2F-1AB2-FB16-D9BA4CECF650}"/>
              </a:ext>
            </a:extLst>
          </p:cNvPr>
          <p:cNvPicPr>
            <a:picLocks noChangeAspect="1"/>
          </p:cNvPicPr>
          <p:nvPr/>
        </p:nvPicPr>
        <p:blipFill>
          <a:blip r:embed="rId5"/>
          <a:stretch>
            <a:fillRect/>
          </a:stretch>
        </p:blipFill>
        <p:spPr>
          <a:xfrm>
            <a:off x="740986" y="669010"/>
            <a:ext cx="4727643" cy="5587214"/>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1224428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695FA3-8A88-F41F-09B7-0796DCBFC39B}"/>
              </a:ext>
            </a:extLst>
          </p:cNvPr>
          <p:cNvSpPr/>
          <p:nvPr/>
        </p:nvSpPr>
        <p:spPr>
          <a:xfrm>
            <a:off x="231648" y="268941"/>
            <a:ext cx="11655552" cy="6387353"/>
          </a:xfrm>
          <a:prstGeom prst="rect">
            <a:avLst/>
          </a:prstGeom>
          <a:noFill/>
          <a:ln w="50800">
            <a:solidFill>
              <a:schemeClr val="bg1">
                <a:lumMod val="6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588">
              <a:ln w="0"/>
              <a:solidFill>
                <a:schemeClr val="tx1">
                  <a:lumMod val="50000"/>
                  <a:lumOff val="50000"/>
                </a:schemeClr>
              </a:solidFill>
              <a:effectLst>
                <a:outerShdw blurRad="38100" dist="19050" dir="2700000" algn="tl" rotWithShape="0">
                  <a:schemeClr val="dk1">
                    <a:alpha val="40000"/>
                  </a:schemeClr>
                </a:outerShdw>
              </a:effectLst>
            </a:endParaRPr>
          </a:p>
        </p:txBody>
      </p:sp>
      <p:pic>
        <p:nvPicPr>
          <p:cNvPr id="5" name="Picture 4">
            <a:extLst>
              <a:ext uri="{FF2B5EF4-FFF2-40B4-BE49-F238E27FC236}">
                <a16:creationId xmlns:a16="http://schemas.microsoft.com/office/drawing/2014/main" id="{0688131C-1F64-32B6-F49F-10E2A497716A}"/>
              </a:ext>
            </a:extLst>
          </p:cNvPr>
          <p:cNvPicPr>
            <a:picLocks noChangeAspect="1"/>
          </p:cNvPicPr>
          <p:nvPr/>
        </p:nvPicPr>
        <p:blipFill>
          <a:blip r:embed="rId3"/>
          <a:stretch>
            <a:fillRect/>
          </a:stretch>
        </p:blipFill>
        <p:spPr>
          <a:xfrm>
            <a:off x="10876282" y="5598927"/>
            <a:ext cx="1149464" cy="1186179"/>
          </a:xfrm>
          <a:prstGeom prst="rect">
            <a:avLst/>
          </a:prstGeom>
        </p:spPr>
      </p:pic>
      <p:pic>
        <p:nvPicPr>
          <p:cNvPr id="3" name="Picture 2">
            <a:extLst>
              <a:ext uri="{FF2B5EF4-FFF2-40B4-BE49-F238E27FC236}">
                <a16:creationId xmlns:a16="http://schemas.microsoft.com/office/drawing/2014/main" id="{B1865379-7420-D97A-35E0-F89CD5CA8FF2}"/>
              </a:ext>
            </a:extLst>
          </p:cNvPr>
          <p:cNvPicPr>
            <a:picLocks noChangeAspect="1"/>
          </p:cNvPicPr>
          <p:nvPr/>
        </p:nvPicPr>
        <p:blipFill>
          <a:blip r:embed="rId3"/>
          <a:stretch>
            <a:fillRect/>
          </a:stretch>
        </p:blipFill>
        <p:spPr>
          <a:xfrm>
            <a:off x="5707382" y="706581"/>
            <a:ext cx="5168900" cy="5334000"/>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686AF11C-F2EF-391F-7151-CA053D8DDB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525" y="706581"/>
            <a:ext cx="4526598" cy="544483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709185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rotWithShape="1">
          <a:blip r:embed="rId2"/>
          <a:srcRect l="3657" t="17778" r="23159" b="6052"/>
          <a:stretch/>
        </p:blipFill>
        <p:spPr>
          <a:xfrm>
            <a:off x="0" y="0"/>
            <a:ext cx="11767931" cy="6861650"/>
          </a:xfrm>
          <a:prstGeom prst="rect">
            <a:avLst/>
          </a:prstGeom>
        </p:spPr>
      </p:pic>
    </p:spTree>
    <p:extLst>
      <p:ext uri="{BB962C8B-B14F-4D97-AF65-F5344CB8AC3E}">
        <p14:creationId xmlns:p14="http://schemas.microsoft.com/office/powerpoint/2010/main" val="33854361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128" t="17504" r="23156" b="6164"/>
          <a:stretch/>
        </p:blipFill>
        <p:spPr>
          <a:xfrm>
            <a:off x="346774" y="0"/>
            <a:ext cx="11845226" cy="6858000"/>
          </a:xfrm>
          <a:prstGeom prst="rect">
            <a:avLst/>
          </a:prstGeom>
        </p:spPr>
      </p:pic>
    </p:spTree>
    <p:extLst>
      <p:ext uri="{BB962C8B-B14F-4D97-AF65-F5344CB8AC3E}">
        <p14:creationId xmlns:p14="http://schemas.microsoft.com/office/powerpoint/2010/main" val="2695828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748" t="17472" r="23112" b="5521"/>
          <a:stretch/>
        </p:blipFill>
        <p:spPr>
          <a:xfrm>
            <a:off x="0" y="0"/>
            <a:ext cx="11691081" cy="6858000"/>
          </a:xfrm>
          <a:prstGeom prst="rect">
            <a:avLst/>
          </a:prstGeom>
        </p:spPr>
      </p:pic>
    </p:spTree>
    <p:extLst>
      <p:ext uri="{BB962C8B-B14F-4D97-AF65-F5344CB8AC3E}">
        <p14:creationId xmlns:p14="http://schemas.microsoft.com/office/powerpoint/2010/main" val="631353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rotWithShape="1">
          <a:blip r:embed="rId2"/>
          <a:srcRect l="3780" t="17798" r="23344" b="5820"/>
          <a:stretch/>
        </p:blipFill>
        <p:spPr>
          <a:xfrm>
            <a:off x="270344" y="0"/>
            <a:ext cx="11656612" cy="6872302"/>
          </a:xfrm>
          <a:prstGeom prst="rect">
            <a:avLst/>
          </a:prstGeom>
        </p:spPr>
      </p:pic>
    </p:spTree>
    <p:extLst>
      <p:ext uri="{BB962C8B-B14F-4D97-AF65-F5344CB8AC3E}">
        <p14:creationId xmlns:p14="http://schemas.microsoft.com/office/powerpoint/2010/main" val="37778130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rotWithShape="1">
          <a:blip r:embed="rId2"/>
          <a:srcRect l="3737" t="17309" r="24012" b="5717"/>
          <a:stretch/>
        </p:blipFill>
        <p:spPr>
          <a:xfrm>
            <a:off x="195209" y="0"/>
            <a:ext cx="11631202" cy="6876827"/>
          </a:xfrm>
          <a:prstGeom prst="rect">
            <a:avLst/>
          </a:prstGeom>
        </p:spPr>
      </p:pic>
    </p:spTree>
    <p:extLst>
      <p:ext uri="{BB962C8B-B14F-4D97-AF65-F5344CB8AC3E}">
        <p14:creationId xmlns:p14="http://schemas.microsoft.com/office/powerpoint/2010/main" val="30591982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rotWithShape="1">
          <a:blip r:embed="rId2"/>
          <a:srcRect l="3869" t="18017" r="23083" b="5906"/>
          <a:stretch/>
        </p:blipFill>
        <p:spPr>
          <a:xfrm>
            <a:off x="503434" y="0"/>
            <a:ext cx="11784458" cy="6903645"/>
          </a:xfrm>
          <a:prstGeom prst="rect">
            <a:avLst/>
          </a:prstGeom>
        </p:spPr>
      </p:pic>
    </p:spTree>
    <p:extLst>
      <p:ext uri="{BB962C8B-B14F-4D97-AF65-F5344CB8AC3E}">
        <p14:creationId xmlns:p14="http://schemas.microsoft.com/office/powerpoint/2010/main" val="39854279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868" t="17727" r="23410" b="6170"/>
          <a:stretch/>
        </p:blipFill>
        <p:spPr>
          <a:xfrm>
            <a:off x="277402" y="11768"/>
            <a:ext cx="11630346" cy="6846232"/>
          </a:xfrm>
          <a:prstGeom prst="rect">
            <a:avLst/>
          </a:prstGeom>
        </p:spPr>
      </p:pic>
    </p:spTree>
    <p:extLst>
      <p:ext uri="{BB962C8B-B14F-4D97-AF65-F5344CB8AC3E}">
        <p14:creationId xmlns:p14="http://schemas.microsoft.com/office/powerpoint/2010/main" val="29778074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3238" y="0"/>
            <a:ext cx="1027416" cy="6858000"/>
          </a:xfrm>
          <a:prstGeom prst="rect">
            <a:avLst/>
          </a:prstGeom>
          <a:solidFill>
            <a:srgbClr val="ACF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endParaRPr lang="en-GB"/>
          </a:p>
        </p:txBody>
      </p:sp>
      <p:pic>
        <p:nvPicPr>
          <p:cNvPr id="6" name="Content Placeholder 5"/>
          <p:cNvPicPr>
            <a:picLocks noGrp="1" noChangeAspect="1"/>
          </p:cNvPicPr>
          <p:nvPr>
            <p:ph idx="1"/>
          </p:nvPr>
        </p:nvPicPr>
        <p:blipFill rotWithShape="1">
          <a:blip r:embed="rId2"/>
          <a:srcRect l="3869" t="18490" r="23772" b="5481"/>
          <a:stretch/>
        </p:blipFill>
        <p:spPr>
          <a:xfrm>
            <a:off x="224319" y="-4729"/>
            <a:ext cx="11611510" cy="6862729"/>
          </a:xfrm>
          <a:prstGeom prst="rect">
            <a:avLst/>
          </a:prstGeom>
        </p:spPr>
      </p:pic>
    </p:spTree>
    <p:extLst>
      <p:ext uri="{BB962C8B-B14F-4D97-AF65-F5344CB8AC3E}">
        <p14:creationId xmlns:p14="http://schemas.microsoft.com/office/powerpoint/2010/main" val="551333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0E211E4-C9B1-BA18-A34B-A3FEB3C7A30E}"/>
              </a:ext>
            </a:extLst>
          </p:cNvPr>
          <p:cNvSpPr/>
          <p:nvPr/>
        </p:nvSpPr>
        <p:spPr>
          <a:xfrm>
            <a:off x="231648" y="268941"/>
            <a:ext cx="11655552" cy="6387353"/>
          </a:xfrm>
          <a:prstGeom prst="rect">
            <a:avLst/>
          </a:prstGeom>
          <a:noFill/>
          <a:ln w="50800">
            <a:solidFill>
              <a:schemeClr val="bg1">
                <a:lumMod val="6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588">
              <a:ln w="0"/>
              <a:solidFill>
                <a:schemeClr val="tx1">
                  <a:lumMod val="50000"/>
                  <a:lumOff val="50000"/>
                </a:schemeClr>
              </a:solidFill>
              <a:effectLst>
                <a:outerShdw blurRad="38100" dist="19050" dir="2700000" algn="tl" rotWithShape="0">
                  <a:schemeClr val="dk1">
                    <a:alpha val="40000"/>
                  </a:schemeClr>
                </a:outerShdw>
              </a:effectLst>
            </a:endParaRPr>
          </a:p>
        </p:txBody>
      </p:sp>
      <p:pic>
        <p:nvPicPr>
          <p:cNvPr id="2" name="Picture 1" descr="Map&#10;&#10;Description automatically generated">
            <a:extLst>
              <a:ext uri="{FF2B5EF4-FFF2-40B4-BE49-F238E27FC236}">
                <a16:creationId xmlns:a16="http://schemas.microsoft.com/office/drawing/2014/main" id="{B34A9027-FFD0-9DAE-DA50-6E1D44DF4F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5770" y="564484"/>
            <a:ext cx="2132800" cy="2545599"/>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470A3832-881C-A364-2B99-0A33D35EFF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5199" y="564484"/>
            <a:ext cx="2140804" cy="2555153"/>
          </a:xfrm>
          <a:prstGeom prst="rect">
            <a:avLst/>
          </a:prstGeom>
        </p:spPr>
      </p:pic>
      <p:pic>
        <p:nvPicPr>
          <p:cNvPr id="5" name="Picture 4" descr="A picture containing text, posing, box&#10;&#10;Description automatically generated">
            <a:extLst>
              <a:ext uri="{FF2B5EF4-FFF2-40B4-BE49-F238E27FC236}">
                <a16:creationId xmlns:a16="http://schemas.microsoft.com/office/drawing/2014/main" id="{CB9521A9-D4EC-FCBA-EAD8-82678D85B3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896" y="564484"/>
            <a:ext cx="1802994" cy="1802994"/>
          </a:xfrm>
          <a:prstGeom prst="rect">
            <a:avLst/>
          </a:prstGeom>
        </p:spPr>
      </p:pic>
      <p:pic>
        <p:nvPicPr>
          <p:cNvPr id="7" name="Picture 6" descr="Text, logo&#10;&#10;Description automatically generated">
            <a:extLst>
              <a:ext uri="{FF2B5EF4-FFF2-40B4-BE49-F238E27FC236}">
                <a16:creationId xmlns:a16="http://schemas.microsoft.com/office/drawing/2014/main" id="{87ADB955-43F7-5D4B-52C1-6275CC417C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9168" y="3276433"/>
            <a:ext cx="1845742" cy="3001403"/>
          </a:xfrm>
          <a:prstGeom prst="rect">
            <a:avLst/>
          </a:prstGeom>
        </p:spPr>
      </p:pic>
      <p:pic>
        <p:nvPicPr>
          <p:cNvPr id="15" name="Picture 14" descr="Calendar&#10;&#10;Description automatically generated with low confidence">
            <a:extLst>
              <a:ext uri="{FF2B5EF4-FFF2-40B4-BE49-F238E27FC236}">
                <a16:creationId xmlns:a16="http://schemas.microsoft.com/office/drawing/2014/main" id="{A20C90EC-36BA-6788-5B39-8687646434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1522" y="2485551"/>
            <a:ext cx="1802994" cy="1802994"/>
          </a:xfrm>
          <a:prstGeom prst="rect">
            <a:avLst/>
          </a:prstGeom>
        </p:spPr>
      </p:pic>
      <p:pic>
        <p:nvPicPr>
          <p:cNvPr id="16" name="Picture 15" descr="Calendar&#10;&#10;Description automatically generated">
            <a:extLst>
              <a:ext uri="{FF2B5EF4-FFF2-40B4-BE49-F238E27FC236}">
                <a16:creationId xmlns:a16="http://schemas.microsoft.com/office/drawing/2014/main" id="{FF809F65-A361-D5C7-EC84-0A9184AD52E8}"/>
              </a:ext>
            </a:extLst>
          </p:cNvPr>
          <p:cNvPicPr>
            <a:picLocks noChangeAspect="1"/>
          </p:cNvPicPr>
          <p:nvPr/>
        </p:nvPicPr>
        <p:blipFill>
          <a:blip r:embed="rId8"/>
          <a:stretch>
            <a:fillRect/>
          </a:stretch>
        </p:blipFill>
        <p:spPr>
          <a:xfrm>
            <a:off x="9321531" y="564484"/>
            <a:ext cx="2198538" cy="2534020"/>
          </a:xfrm>
          <a:prstGeom prst="rect">
            <a:avLst/>
          </a:prstGeom>
        </p:spPr>
      </p:pic>
      <p:pic>
        <p:nvPicPr>
          <p:cNvPr id="19" name="Picture 18" descr="A picture containing calendar&#10;&#10;Description automatically generated">
            <a:extLst>
              <a:ext uri="{FF2B5EF4-FFF2-40B4-BE49-F238E27FC236}">
                <a16:creationId xmlns:a16="http://schemas.microsoft.com/office/drawing/2014/main" id="{A12F30DA-58C2-BEF7-8535-72D4B607A03E}"/>
              </a:ext>
            </a:extLst>
          </p:cNvPr>
          <p:cNvPicPr>
            <a:picLocks noChangeAspect="1"/>
          </p:cNvPicPr>
          <p:nvPr/>
        </p:nvPicPr>
        <p:blipFill>
          <a:blip r:embed="rId9"/>
          <a:stretch>
            <a:fillRect/>
          </a:stretch>
        </p:blipFill>
        <p:spPr>
          <a:xfrm>
            <a:off x="650148" y="4406618"/>
            <a:ext cx="1845742" cy="1871219"/>
          </a:xfrm>
          <a:prstGeom prst="rect">
            <a:avLst/>
          </a:prstGeom>
        </p:spPr>
      </p:pic>
      <p:pic>
        <p:nvPicPr>
          <p:cNvPr id="21" name="Picture 20" descr="Text&#10;&#10;Description automatically generated">
            <a:extLst>
              <a:ext uri="{FF2B5EF4-FFF2-40B4-BE49-F238E27FC236}">
                <a16:creationId xmlns:a16="http://schemas.microsoft.com/office/drawing/2014/main" id="{907F7DD5-9EDC-219F-4007-4F700A571E5C}"/>
              </a:ext>
            </a:extLst>
          </p:cNvPr>
          <p:cNvPicPr>
            <a:picLocks noChangeAspect="1"/>
          </p:cNvPicPr>
          <p:nvPr/>
        </p:nvPicPr>
        <p:blipFill>
          <a:blip r:embed="rId10"/>
          <a:stretch>
            <a:fillRect/>
          </a:stretch>
        </p:blipFill>
        <p:spPr>
          <a:xfrm>
            <a:off x="4875770" y="3276433"/>
            <a:ext cx="1956007" cy="3001403"/>
          </a:xfrm>
          <a:prstGeom prst="rect">
            <a:avLst/>
          </a:prstGeom>
        </p:spPr>
      </p:pic>
      <p:pic>
        <p:nvPicPr>
          <p:cNvPr id="23" name="Picture 22" descr="Map&#10;&#10;Description automatically generated">
            <a:extLst>
              <a:ext uri="{FF2B5EF4-FFF2-40B4-BE49-F238E27FC236}">
                <a16:creationId xmlns:a16="http://schemas.microsoft.com/office/drawing/2014/main" id="{19D561C8-EA60-D296-87D4-5B7193613C5F}"/>
              </a:ext>
            </a:extLst>
          </p:cNvPr>
          <p:cNvPicPr>
            <a:picLocks noChangeAspect="1"/>
          </p:cNvPicPr>
          <p:nvPr/>
        </p:nvPicPr>
        <p:blipFill>
          <a:blip r:embed="rId11"/>
          <a:stretch>
            <a:fillRect/>
          </a:stretch>
        </p:blipFill>
        <p:spPr>
          <a:xfrm>
            <a:off x="7086153" y="570273"/>
            <a:ext cx="2132800" cy="2534020"/>
          </a:xfrm>
          <a:prstGeom prst="rect">
            <a:avLst/>
          </a:prstGeom>
        </p:spPr>
      </p:pic>
      <p:pic>
        <p:nvPicPr>
          <p:cNvPr id="25" name="Picture 24" descr="Text&#10;&#10;Description automatically generated">
            <a:extLst>
              <a:ext uri="{FF2B5EF4-FFF2-40B4-BE49-F238E27FC236}">
                <a16:creationId xmlns:a16="http://schemas.microsoft.com/office/drawing/2014/main" id="{B5B685C3-1971-E813-AFA7-84055709DC8D}"/>
              </a:ext>
            </a:extLst>
          </p:cNvPr>
          <p:cNvPicPr>
            <a:picLocks noChangeAspect="1"/>
          </p:cNvPicPr>
          <p:nvPr/>
        </p:nvPicPr>
        <p:blipFill>
          <a:blip r:embed="rId12"/>
          <a:stretch>
            <a:fillRect/>
          </a:stretch>
        </p:blipFill>
        <p:spPr>
          <a:xfrm>
            <a:off x="7008570" y="3276433"/>
            <a:ext cx="1865913" cy="2990246"/>
          </a:xfrm>
          <a:prstGeom prst="rect">
            <a:avLst/>
          </a:prstGeom>
        </p:spPr>
      </p:pic>
      <p:pic>
        <p:nvPicPr>
          <p:cNvPr id="6" name="Picture 5" descr="Text&#10;&#10;Description automatically generated">
            <a:extLst>
              <a:ext uri="{FF2B5EF4-FFF2-40B4-BE49-F238E27FC236}">
                <a16:creationId xmlns:a16="http://schemas.microsoft.com/office/drawing/2014/main" id="{40218253-06D3-2B9D-3727-59C66FB0DC6C}"/>
              </a:ext>
            </a:extLst>
          </p:cNvPr>
          <p:cNvPicPr>
            <a:picLocks noChangeAspect="1"/>
          </p:cNvPicPr>
          <p:nvPr/>
        </p:nvPicPr>
        <p:blipFill>
          <a:blip r:embed="rId13"/>
          <a:stretch>
            <a:fillRect/>
          </a:stretch>
        </p:blipFill>
        <p:spPr>
          <a:xfrm>
            <a:off x="8947579" y="3166946"/>
            <a:ext cx="2507654" cy="3120781"/>
          </a:xfrm>
          <a:prstGeom prst="rect">
            <a:avLst/>
          </a:prstGeom>
        </p:spPr>
      </p:pic>
    </p:spTree>
    <p:extLst>
      <p:ext uri="{BB962C8B-B14F-4D97-AF65-F5344CB8AC3E}">
        <p14:creationId xmlns:p14="http://schemas.microsoft.com/office/powerpoint/2010/main" val="776433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rotWithShape="1">
          <a:blip r:embed="rId2"/>
          <a:srcRect l="3854" t="17782" r="23348" b="5953"/>
          <a:stretch/>
        </p:blipFill>
        <p:spPr>
          <a:xfrm>
            <a:off x="215757" y="0"/>
            <a:ext cx="11835830" cy="6914154"/>
          </a:xfrm>
          <a:prstGeom prst="rect">
            <a:avLst/>
          </a:prstGeom>
        </p:spPr>
      </p:pic>
    </p:spTree>
    <p:extLst>
      <p:ext uri="{BB962C8B-B14F-4D97-AF65-F5344CB8AC3E}">
        <p14:creationId xmlns:p14="http://schemas.microsoft.com/office/powerpoint/2010/main" val="36210946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3603" t="17072" r="23083" b="5481"/>
          <a:stretch/>
        </p:blipFill>
        <p:spPr>
          <a:xfrm>
            <a:off x="267128" y="0"/>
            <a:ext cx="11537879" cy="6855842"/>
          </a:xfrm>
          <a:prstGeom prst="rect">
            <a:avLst/>
          </a:prstGeom>
        </p:spPr>
      </p:pic>
    </p:spTree>
    <p:extLst>
      <p:ext uri="{BB962C8B-B14F-4D97-AF65-F5344CB8AC3E}">
        <p14:creationId xmlns:p14="http://schemas.microsoft.com/office/powerpoint/2010/main" val="30439143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163" t="17172" r="23194" b="6400"/>
          <a:stretch/>
        </p:blipFill>
        <p:spPr>
          <a:xfrm>
            <a:off x="273976" y="-12828"/>
            <a:ext cx="11839255" cy="6870828"/>
          </a:xfrm>
          <a:prstGeom prst="rect">
            <a:avLst/>
          </a:prstGeom>
        </p:spPr>
      </p:pic>
    </p:spTree>
    <p:extLst>
      <p:ext uri="{BB962C8B-B14F-4D97-AF65-F5344CB8AC3E}">
        <p14:creationId xmlns:p14="http://schemas.microsoft.com/office/powerpoint/2010/main" val="9407939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2"/>
          <a:srcRect l="3737" t="17546" r="22949" b="5953"/>
          <a:stretch/>
        </p:blipFill>
        <p:spPr>
          <a:xfrm>
            <a:off x="308225" y="19432"/>
            <a:ext cx="11650894" cy="6838568"/>
          </a:xfrm>
          <a:prstGeom prst="rect">
            <a:avLst/>
          </a:prstGeom>
        </p:spPr>
      </p:pic>
    </p:spTree>
    <p:extLst>
      <p:ext uri="{BB962C8B-B14F-4D97-AF65-F5344CB8AC3E}">
        <p14:creationId xmlns:p14="http://schemas.microsoft.com/office/powerpoint/2010/main" val="10855375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2"/>
          <a:srcRect l="4002" t="17309" r="23083" b="5717"/>
          <a:stretch/>
        </p:blipFill>
        <p:spPr>
          <a:xfrm>
            <a:off x="339047" y="-42080"/>
            <a:ext cx="11620072" cy="6900080"/>
          </a:xfrm>
          <a:prstGeom prst="rect">
            <a:avLst/>
          </a:prstGeom>
        </p:spPr>
      </p:pic>
    </p:spTree>
    <p:extLst>
      <p:ext uri="{BB962C8B-B14F-4D97-AF65-F5344CB8AC3E}">
        <p14:creationId xmlns:p14="http://schemas.microsoft.com/office/powerpoint/2010/main" val="41215729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rotWithShape="1">
          <a:blip r:embed="rId2"/>
          <a:srcRect l="3870" t="17310" r="23074" b="6425"/>
          <a:stretch/>
        </p:blipFill>
        <p:spPr>
          <a:xfrm>
            <a:off x="133565" y="0"/>
            <a:ext cx="11887200" cy="6859544"/>
          </a:xfrm>
          <a:prstGeom prst="rect">
            <a:avLst/>
          </a:prstGeom>
        </p:spPr>
      </p:pic>
    </p:spTree>
    <p:extLst>
      <p:ext uri="{BB962C8B-B14F-4D97-AF65-F5344CB8AC3E}">
        <p14:creationId xmlns:p14="http://schemas.microsoft.com/office/powerpoint/2010/main" val="42106334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2"/>
          <a:srcRect l="4002" t="17782" r="23216" b="5481"/>
          <a:stretch/>
        </p:blipFill>
        <p:spPr>
          <a:xfrm>
            <a:off x="390418" y="-21279"/>
            <a:ext cx="11599524" cy="6879279"/>
          </a:xfrm>
          <a:prstGeom prst="rect">
            <a:avLst/>
          </a:prstGeom>
        </p:spPr>
      </p:pic>
    </p:spTree>
    <p:extLst>
      <p:ext uri="{BB962C8B-B14F-4D97-AF65-F5344CB8AC3E}">
        <p14:creationId xmlns:p14="http://schemas.microsoft.com/office/powerpoint/2010/main" val="10109915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2592" t="19170" r="43300" b="33675"/>
          <a:stretch/>
        </p:blipFill>
        <p:spPr>
          <a:xfrm>
            <a:off x="1664414" y="2620"/>
            <a:ext cx="8815226" cy="6855380"/>
          </a:xfrm>
          <a:prstGeom prst="rect">
            <a:avLst/>
          </a:prstGeom>
        </p:spPr>
      </p:pic>
    </p:spTree>
    <p:extLst>
      <p:ext uri="{BB962C8B-B14F-4D97-AF65-F5344CB8AC3E}">
        <p14:creationId xmlns:p14="http://schemas.microsoft.com/office/powerpoint/2010/main" val="1520308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695FA3-8A88-F41F-09B7-0796DCBFC39B}"/>
              </a:ext>
            </a:extLst>
          </p:cNvPr>
          <p:cNvSpPr/>
          <p:nvPr/>
        </p:nvSpPr>
        <p:spPr>
          <a:xfrm>
            <a:off x="231648" y="268941"/>
            <a:ext cx="11655552" cy="6387353"/>
          </a:xfrm>
          <a:prstGeom prst="rect">
            <a:avLst/>
          </a:prstGeom>
          <a:noFill/>
          <a:ln w="50800">
            <a:solidFill>
              <a:schemeClr val="bg1">
                <a:lumMod val="6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588">
              <a:ln w="0"/>
              <a:solidFill>
                <a:schemeClr val="tx1">
                  <a:lumMod val="50000"/>
                  <a:lumOff val="50000"/>
                </a:schemeClr>
              </a:solidFill>
              <a:effectLst>
                <a:outerShdw blurRad="38100" dist="19050" dir="2700000" algn="tl" rotWithShape="0">
                  <a:schemeClr val="dk1">
                    <a:alpha val="40000"/>
                  </a:schemeClr>
                </a:outerShdw>
              </a:effectLst>
            </a:endParaRPr>
          </a:p>
        </p:txBody>
      </p:sp>
      <p:pic>
        <p:nvPicPr>
          <p:cNvPr id="5" name="Picture 4">
            <a:extLst>
              <a:ext uri="{FF2B5EF4-FFF2-40B4-BE49-F238E27FC236}">
                <a16:creationId xmlns:a16="http://schemas.microsoft.com/office/drawing/2014/main" id="{0688131C-1F64-32B6-F49F-10E2A497716A}"/>
              </a:ext>
            </a:extLst>
          </p:cNvPr>
          <p:cNvPicPr>
            <a:picLocks noChangeAspect="1"/>
          </p:cNvPicPr>
          <p:nvPr/>
        </p:nvPicPr>
        <p:blipFill>
          <a:blip r:embed="rId3"/>
          <a:stretch>
            <a:fillRect/>
          </a:stretch>
        </p:blipFill>
        <p:spPr>
          <a:xfrm>
            <a:off x="10876282" y="5598927"/>
            <a:ext cx="1149464" cy="1186179"/>
          </a:xfrm>
          <a:prstGeom prst="rect">
            <a:avLst/>
          </a:prstGeom>
        </p:spPr>
      </p:pic>
      <p:pic>
        <p:nvPicPr>
          <p:cNvPr id="3" name="Picture 2">
            <a:extLst>
              <a:ext uri="{FF2B5EF4-FFF2-40B4-BE49-F238E27FC236}">
                <a16:creationId xmlns:a16="http://schemas.microsoft.com/office/drawing/2014/main" id="{B1865379-7420-D97A-35E0-F89CD5CA8FF2}"/>
              </a:ext>
            </a:extLst>
          </p:cNvPr>
          <p:cNvPicPr>
            <a:picLocks noChangeAspect="1"/>
          </p:cNvPicPr>
          <p:nvPr/>
        </p:nvPicPr>
        <p:blipFill>
          <a:blip r:embed="rId3"/>
          <a:stretch>
            <a:fillRect/>
          </a:stretch>
        </p:blipFill>
        <p:spPr>
          <a:xfrm>
            <a:off x="5707382" y="706581"/>
            <a:ext cx="5168900" cy="5334000"/>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686AF11C-F2EF-391F-7151-CA053D8DDB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525" y="706581"/>
            <a:ext cx="4526598" cy="544483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894067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695FA3-8A88-F41F-09B7-0796DCBFC39B}"/>
              </a:ext>
            </a:extLst>
          </p:cNvPr>
          <p:cNvSpPr/>
          <p:nvPr/>
        </p:nvSpPr>
        <p:spPr>
          <a:xfrm>
            <a:off x="231648" y="268941"/>
            <a:ext cx="11655552" cy="6387353"/>
          </a:xfrm>
          <a:prstGeom prst="rect">
            <a:avLst/>
          </a:prstGeom>
          <a:noFill/>
          <a:ln w="50800">
            <a:solidFill>
              <a:schemeClr val="bg1">
                <a:lumMod val="6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588">
              <a:ln w="0"/>
              <a:solidFill>
                <a:schemeClr val="tx1">
                  <a:lumMod val="50000"/>
                  <a:lumOff val="50000"/>
                </a:schemeClr>
              </a:solidFill>
              <a:effectLst>
                <a:outerShdw blurRad="38100" dist="19050" dir="2700000" algn="tl" rotWithShape="0">
                  <a:schemeClr val="dk1">
                    <a:alpha val="40000"/>
                  </a:schemeClr>
                </a:outerShdw>
              </a:effectLst>
            </a:endParaRPr>
          </a:p>
        </p:txBody>
      </p:sp>
      <p:pic>
        <p:nvPicPr>
          <p:cNvPr id="5" name="Picture 4">
            <a:extLst>
              <a:ext uri="{FF2B5EF4-FFF2-40B4-BE49-F238E27FC236}">
                <a16:creationId xmlns:a16="http://schemas.microsoft.com/office/drawing/2014/main" id="{0688131C-1F64-32B6-F49F-10E2A497716A}"/>
              </a:ext>
            </a:extLst>
          </p:cNvPr>
          <p:cNvPicPr>
            <a:picLocks noChangeAspect="1"/>
          </p:cNvPicPr>
          <p:nvPr/>
        </p:nvPicPr>
        <p:blipFill>
          <a:blip r:embed="rId3"/>
          <a:stretch>
            <a:fillRect/>
          </a:stretch>
        </p:blipFill>
        <p:spPr>
          <a:xfrm>
            <a:off x="10876282" y="5598927"/>
            <a:ext cx="1149464" cy="1186179"/>
          </a:xfrm>
          <a:prstGeom prst="rect">
            <a:avLst/>
          </a:prstGeom>
        </p:spPr>
      </p:pic>
      <p:pic>
        <p:nvPicPr>
          <p:cNvPr id="2" name="Picture 2">
            <a:extLst>
              <a:ext uri="{FF2B5EF4-FFF2-40B4-BE49-F238E27FC236}">
                <a16:creationId xmlns:a16="http://schemas.microsoft.com/office/drawing/2014/main" id="{A3287A7E-E184-E653-03D4-6A1302069D16}"/>
              </a:ext>
            </a:extLst>
          </p:cNvPr>
          <p:cNvPicPr>
            <a:picLocks noChangeAspect="1"/>
          </p:cNvPicPr>
          <p:nvPr/>
        </p:nvPicPr>
        <p:blipFill rotWithShape="1">
          <a:blip r:embed="rId4"/>
          <a:srcRect t="15746"/>
          <a:stretch/>
        </p:blipFill>
        <p:spPr>
          <a:xfrm>
            <a:off x="1684023" y="947723"/>
            <a:ext cx="8823953" cy="4962554"/>
          </a:xfrm>
          <a:prstGeom prst="rect">
            <a:avLst/>
          </a:prstGeom>
        </p:spPr>
      </p:pic>
    </p:spTree>
    <p:extLst>
      <p:ext uri="{BB962C8B-B14F-4D97-AF65-F5344CB8AC3E}">
        <p14:creationId xmlns:p14="http://schemas.microsoft.com/office/powerpoint/2010/main" val="689074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wall, indoor, person&#10;&#10;Description automatically generated">
            <a:extLst>
              <a:ext uri="{FF2B5EF4-FFF2-40B4-BE49-F238E27FC236}">
                <a16:creationId xmlns:a16="http://schemas.microsoft.com/office/drawing/2014/main" id="{B4D05EC2-C1F6-2E43-A982-CC337941345F}"/>
              </a:ext>
            </a:extLst>
          </p:cNvPr>
          <p:cNvPicPr>
            <a:picLocks noChangeAspect="1"/>
          </p:cNvPicPr>
          <p:nvPr/>
        </p:nvPicPr>
        <p:blipFill>
          <a:blip r:embed="rId3"/>
          <a:stretch>
            <a:fillRect/>
          </a:stretch>
        </p:blipFill>
        <p:spPr>
          <a:xfrm>
            <a:off x="692082" y="3123990"/>
            <a:ext cx="2937809" cy="3228362"/>
          </a:xfrm>
          <a:prstGeom prst="rect">
            <a:avLst/>
          </a:prstGeom>
        </p:spPr>
      </p:pic>
      <p:sp>
        <p:nvSpPr>
          <p:cNvPr id="6" name="Rectangle 5">
            <a:extLst>
              <a:ext uri="{FF2B5EF4-FFF2-40B4-BE49-F238E27FC236}">
                <a16:creationId xmlns:a16="http://schemas.microsoft.com/office/drawing/2014/main" id="{6FF7AA7E-A9F9-F77A-4EFD-D2D56E8DAB27}"/>
              </a:ext>
            </a:extLst>
          </p:cNvPr>
          <p:cNvSpPr/>
          <p:nvPr/>
        </p:nvSpPr>
        <p:spPr>
          <a:xfrm>
            <a:off x="231648" y="268941"/>
            <a:ext cx="11655552" cy="6387353"/>
          </a:xfrm>
          <a:prstGeom prst="rect">
            <a:avLst/>
          </a:prstGeom>
          <a:noFill/>
          <a:ln w="50800">
            <a:solidFill>
              <a:schemeClr val="bg1">
                <a:lumMod val="6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588">
              <a:ln w="0"/>
              <a:solidFill>
                <a:schemeClr val="tx1">
                  <a:lumMod val="50000"/>
                  <a:lumOff val="50000"/>
                </a:schemeClr>
              </a:solidFill>
              <a:effectLst>
                <a:outerShdw blurRad="38100" dist="19050" dir="2700000" algn="tl" rotWithShape="0">
                  <a:schemeClr val="dk1">
                    <a:alpha val="40000"/>
                  </a:schemeClr>
                </a:outerShdw>
              </a:effectLst>
            </a:endParaRPr>
          </a:p>
        </p:txBody>
      </p:sp>
      <p:pic>
        <p:nvPicPr>
          <p:cNvPr id="7" name="Picture 6">
            <a:extLst>
              <a:ext uri="{FF2B5EF4-FFF2-40B4-BE49-F238E27FC236}">
                <a16:creationId xmlns:a16="http://schemas.microsoft.com/office/drawing/2014/main" id="{929EAC67-3866-DF7A-16E7-FA26E7AC5FB6}"/>
              </a:ext>
            </a:extLst>
          </p:cNvPr>
          <p:cNvPicPr>
            <a:picLocks noChangeAspect="1"/>
          </p:cNvPicPr>
          <p:nvPr/>
        </p:nvPicPr>
        <p:blipFill>
          <a:blip r:embed="rId4"/>
          <a:stretch>
            <a:fillRect/>
          </a:stretch>
        </p:blipFill>
        <p:spPr>
          <a:xfrm>
            <a:off x="10876282" y="5598927"/>
            <a:ext cx="1149464" cy="1186179"/>
          </a:xfrm>
          <a:prstGeom prst="rect">
            <a:avLst/>
          </a:prstGeom>
        </p:spPr>
      </p:pic>
      <p:pic>
        <p:nvPicPr>
          <p:cNvPr id="9" name="Picture 8" descr="A picture containing person, indoor&#10;&#10;Description automatically generated">
            <a:extLst>
              <a:ext uri="{FF2B5EF4-FFF2-40B4-BE49-F238E27FC236}">
                <a16:creationId xmlns:a16="http://schemas.microsoft.com/office/drawing/2014/main" id="{4C005CC5-A56E-5D15-EADE-830F1DF00D32}"/>
              </a:ext>
            </a:extLst>
          </p:cNvPr>
          <p:cNvPicPr>
            <a:picLocks noChangeAspect="1"/>
          </p:cNvPicPr>
          <p:nvPr/>
        </p:nvPicPr>
        <p:blipFill>
          <a:blip r:embed="rId5"/>
          <a:stretch>
            <a:fillRect/>
          </a:stretch>
        </p:blipFill>
        <p:spPr>
          <a:xfrm>
            <a:off x="836597" y="794335"/>
            <a:ext cx="2793294" cy="2200843"/>
          </a:xfrm>
          <a:prstGeom prst="rect">
            <a:avLst/>
          </a:prstGeom>
        </p:spPr>
      </p:pic>
      <p:pic>
        <p:nvPicPr>
          <p:cNvPr id="2" name="Picture 1" descr="A picture containing diagram&#10;&#10;Description automatically generated">
            <a:extLst>
              <a:ext uri="{FF2B5EF4-FFF2-40B4-BE49-F238E27FC236}">
                <a16:creationId xmlns:a16="http://schemas.microsoft.com/office/drawing/2014/main" id="{5EB514E0-9040-6731-8598-EFF4E7177E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37378">
            <a:off x="7522093" y="1223170"/>
            <a:ext cx="3723554" cy="4478893"/>
          </a:xfrm>
          <a:prstGeom prst="rect">
            <a:avLst/>
          </a:prstGeom>
          <a:effectLst>
            <a:outerShdw blurRad="50800" dist="38100" dir="2700000" algn="tl" rotWithShape="0">
              <a:prstClr val="black">
                <a:alpha val="40000"/>
              </a:prstClr>
            </a:outerShdw>
          </a:effectLst>
        </p:spPr>
      </p:pic>
      <p:pic>
        <p:nvPicPr>
          <p:cNvPr id="5" name="Picture 4" descr="Map&#10;&#10;Description automatically generated">
            <a:extLst>
              <a:ext uri="{FF2B5EF4-FFF2-40B4-BE49-F238E27FC236}">
                <a16:creationId xmlns:a16="http://schemas.microsoft.com/office/drawing/2014/main" id="{0B70F60F-20E8-AEAA-AE25-8B0E38A5D9BD}"/>
              </a:ext>
            </a:extLst>
          </p:cNvPr>
          <p:cNvPicPr>
            <a:picLocks noChangeAspect="1"/>
          </p:cNvPicPr>
          <p:nvPr/>
        </p:nvPicPr>
        <p:blipFill>
          <a:blip r:embed="rId7"/>
          <a:stretch>
            <a:fillRect/>
          </a:stretch>
        </p:blipFill>
        <p:spPr>
          <a:xfrm rot="20794846">
            <a:off x="4217666" y="1380732"/>
            <a:ext cx="3844549" cy="4543556"/>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7083816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695FA3-8A88-F41F-09B7-0796DCBFC39B}"/>
              </a:ext>
            </a:extLst>
          </p:cNvPr>
          <p:cNvSpPr/>
          <p:nvPr/>
        </p:nvSpPr>
        <p:spPr>
          <a:xfrm>
            <a:off x="231648" y="268941"/>
            <a:ext cx="11655552" cy="6387353"/>
          </a:xfrm>
          <a:prstGeom prst="rect">
            <a:avLst/>
          </a:prstGeom>
          <a:noFill/>
          <a:ln w="50800">
            <a:solidFill>
              <a:schemeClr val="bg1">
                <a:lumMod val="6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588">
              <a:ln w="0"/>
              <a:solidFill>
                <a:schemeClr val="tx1">
                  <a:lumMod val="50000"/>
                  <a:lumOff val="50000"/>
                </a:schemeClr>
              </a:solidFill>
              <a:effectLst>
                <a:outerShdw blurRad="38100" dist="19050" dir="2700000" algn="tl" rotWithShape="0">
                  <a:schemeClr val="dk1">
                    <a:alpha val="40000"/>
                  </a:schemeClr>
                </a:outerShdw>
              </a:effectLst>
            </a:endParaRPr>
          </a:p>
        </p:txBody>
      </p:sp>
      <p:pic>
        <p:nvPicPr>
          <p:cNvPr id="5" name="Picture 4">
            <a:extLst>
              <a:ext uri="{FF2B5EF4-FFF2-40B4-BE49-F238E27FC236}">
                <a16:creationId xmlns:a16="http://schemas.microsoft.com/office/drawing/2014/main" id="{0688131C-1F64-32B6-F49F-10E2A497716A}"/>
              </a:ext>
            </a:extLst>
          </p:cNvPr>
          <p:cNvPicPr>
            <a:picLocks noChangeAspect="1"/>
          </p:cNvPicPr>
          <p:nvPr/>
        </p:nvPicPr>
        <p:blipFill>
          <a:blip r:embed="rId3"/>
          <a:stretch>
            <a:fillRect/>
          </a:stretch>
        </p:blipFill>
        <p:spPr>
          <a:xfrm>
            <a:off x="10876282" y="5598927"/>
            <a:ext cx="1149464" cy="1186179"/>
          </a:xfrm>
          <a:prstGeom prst="rect">
            <a:avLst/>
          </a:prstGeom>
        </p:spPr>
      </p:pic>
      <p:pic>
        <p:nvPicPr>
          <p:cNvPr id="2" name="Picture 1" descr="A picture containing logo&#10;&#10;Description automatically generated">
            <a:extLst>
              <a:ext uri="{FF2B5EF4-FFF2-40B4-BE49-F238E27FC236}">
                <a16:creationId xmlns:a16="http://schemas.microsoft.com/office/drawing/2014/main" id="{68A7F46E-07D8-1177-0600-5F138A311BE1}"/>
              </a:ext>
            </a:extLst>
          </p:cNvPr>
          <p:cNvPicPr>
            <a:picLocks noChangeAspect="1"/>
          </p:cNvPicPr>
          <p:nvPr/>
        </p:nvPicPr>
        <p:blipFill>
          <a:blip r:embed="rId4"/>
          <a:stretch>
            <a:fillRect/>
          </a:stretch>
        </p:blipFill>
        <p:spPr>
          <a:xfrm>
            <a:off x="1175004" y="860106"/>
            <a:ext cx="9768840" cy="5494973"/>
          </a:xfrm>
          <a:prstGeom prst="rect">
            <a:avLst/>
          </a:prstGeom>
        </p:spPr>
      </p:pic>
    </p:spTree>
    <p:extLst>
      <p:ext uri="{BB962C8B-B14F-4D97-AF65-F5344CB8AC3E}">
        <p14:creationId xmlns:p14="http://schemas.microsoft.com/office/powerpoint/2010/main" val="25192185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695FA3-8A88-F41F-09B7-0796DCBFC39B}"/>
              </a:ext>
            </a:extLst>
          </p:cNvPr>
          <p:cNvSpPr/>
          <p:nvPr/>
        </p:nvSpPr>
        <p:spPr>
          <a:xfrm>
            <a:off x="231648" y="268941"/>
            <a:ext cx="11655552" cy="6387353"/>
          </a:xfrm>
          <a:prstGeom prst="rect">
            <a:avLst/>
          </a:prstGeom>
          <a:noFill/>
          <a:ln w="50800">
            <a:solidFill>
              <a:schemeClr val="bg1">
                <a:lumMod val="6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588">
              <a:ln w="0"/>
              <a:solidFill>
                <a:schemeClr val="tx1">
                  <a:lumMod val="50000"/>
                  <a:lumOff val="50000"/>
                </a:schemeClr>
              </a:solidFill>
              <a:effectLst>
                <a:outerShdw blurRad="38100" dist="19050" dir="2700000" algn="tl" rotWithShape="0">
                  <a:schemeClr val="dk1">
                    <a:alpha val="40000"/>
                  </a:schemeClr>
                </a:outerShdw>
              </a:effectLst>
            </a:endParaRPr>
          </a:p>
        </p:txBody>
      </p:sp>
      <p:pic>
        <p:nvPicPr>
          <p:cNvPr id="5" name="Picture 4">
            <a:extLst>
              <a:ext uri="{FF2B5EF4-FFF2-40B4-BE49-F238E27FC236}">
                <a16:creationId xmlns:a16="http://schemas.microsoft.com/office/drawing/2014/main" id="{0688131C-1F64-32B6-F49F-10E2A497716A}"/>
              </a:ext>
            </a:extLst>
          </p:cNvPr>
          <p:cNvPicPr>
            <a:picLocks noChangeAspect="1"/>
          </p:cNvPicPr>
          <p:nvPr/>
        </p:nvPicPr>
        <p:blipFill>
          <a:blip r:embed="rId3"/>
          <a:stretch>
            <a:fillRect/>
          </a:stretch>
        </p:blipFill>
        <p:spPr>
          <a:xfrm>
            <a:off x="10876282" y="5598927"/>
            <a:ext cx="1149464" cy="1186179"/>
          </a:xfrm>
          <a:prstGeom prst="rect">
            <a:avLst/>
          </a:prstGeom>
        </p:spPr>
      </p:pic>
      <p:pic>
        <p:nvPicPr>
          <p:cNvPr id="2" name="Picture 1" descr="A picture containing clipart&#10;&#10;Description automatically generated">
            <a:extLst>
              <a:ext uri="{FF2B5EF4-FFF2-40B4-BE49-F238E27FC236}">
                <a16:creationId xmlns:a16="http://schemas.microsoft.com/office/drawing/2014/main" id="{6CE3109F-67C5-1564-177A-A6090B3D2C8D}"/>
              </a:ext>
            </a:extLst>
          </p:cNvPr>
          <p:cNvPicPr>
            <a:picLocks noChangeAspect="1"/>
          </p:cNvPicPr>
          <p:nvPr/>
        </p:nvPicPr>
        <p:blipFill rotWithShape="1">
          <a:blip r:embed="rId4"/>
          <a:srcRect t="6267"/>
          <a:stretch/>
        </p:blipFill>
        <p:spPr>
          <a:xfrm>
            <a:off x="5468629" y="1546599"/>
            <a:ext cx="6241705" cy="3510309"/>
          </a:xfrm>
          <a:prstGeom prst="rect">
            <a:avLst/>
          </a:prstGeom>
        </p:spPr>
      </p:pic>
      <p:pic>
        <p:nvPicPr>
          <p:cNvPr id="3" name="Picture 2" descr="Map&#10;&#10;Description automatically generated">
            <a:extLst>
              <a:ext uri="{FF2B5EF4-FFF2-40B4-BE49-F238E27FC236}">
                <a16:creationId xmlns:a16="http://schemas.microsoft.com/office/drawing/2014/main" id="{6C55CD55-7C2F-1AB2-FB16-D9BA4CECF650}"/>
              </a:ext>
            </a:extLst>
          </p:cNvPr>
          <p:cNvPicPr>
            <a:picLocks noChangeAspect="1"/>
          </p:cNvPicPr>
          <p:nvPr/>
        </p:nvPicPr>
        <p:blipFill>
          <a:blip r:embed="rId5"/>
          <a:stretch>
            <a:fillRect/>
          </a:stretch>
        </p:blipFill>
        <p:spPr>
          <a:xfrm>
            <a:off x="740986" y="669010"/>
            <a:ext cx="4727643" cy="5587214"/>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36599280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wall, indoor, person&#10;&#10;Description automatically generated">
            <a:extLst>
              <a:ext uri="{FF2B5EF4-FFF2-40B4-BE49-F238E27FC236}">
                <a16:creationId xmlns:a16="http://schemas.microsoft.com/office/drawing/2014/main" id="{B4D05EC2-C1F6-2E43-A982-CC337941345F}"/>
              </a:ext>
            </a:extLst>
          </p:cNvPr>
          <p:cNvPicPr>
            <a:picLocks noChangeAspect="1"/>
          </p:cNvPicPr>
          <p:nvPr/>
        </p:nvPicPr>
        <p:blipFill>
          <a:blip r:embed="rId3"/>
          <a:stretch>
            <a:fillRect/>
          </a:stretch>
        </p:blipFill>
        <p:spPr>
          <a:xfrm>
            <a:off x="692082" y="3123990"/>
            <a:ext cx="2937809" cy="3228362"/>
          </a:xfrm>
          <a:prstGeom prst="rect">
            <a:avLst/>
          </a:prstGeom>
        </p:spPr>
      </p:pic>
      <p:sp>
        <p:nvSpPr>
          <p:cNvPr id="6" name="Rectangle 5">
            <a:extLst>
              <a:ext uri="{FF2B5EF4-FFF2-40B4-BE49-F238E27FC236}">
                <a16:creationId xmlns:a16="http://schemas.microsoft.com/office/drawing/2014/main" id="{6FF7AA7E-A9F9-F77A-4EFD-D2D56E8DAB27}"/>
              </a:ext>
            </a:extLst>
          </p:cNvPr>
          <p:cNvSpPr/>
          <p:nvPr/>
        </p:nvSpPr>
        <p:spPr>
          <a:xfrm>
            <a:off x="231648" y="268941"/>
            <a:ext cx="11655552" cy="6387353"/>
          </a:xfrm>
          <a:prstGeom prst="rect">
            <a:avLst/>
          </a:prstGeom>
          <a:noFill/>
          <a:ln w="50800">
            <a:solidFill>
              <a:schemeClr val="bg1">
                <a:lumMod val="6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588">
              <a:ln w="0"/>
              <a:solidFill>
                <a:schemeClr val="tx1">
                  <a:lumMod val="50000"/>
                  <a:lumOff val="50000"/>
                </a:schemeClr>
              </a:solidFill>
              <a:effectLst>
                <a:outerShdw blurRad="38100" dist="19050" dir="2700000" algn="tl" rotWithShape="0">
                  <a:schemeClr val="dk1">
                    <a:alpha val="40000"/>
                  </a:schemeClr>
                </a:outerShdw>
              </a:effectLst>
            </a:endParaRPr>
          </a:p>
        </p:txBody>
      </p:sp>
      <p:pic>
        <p:nvPicPr>
          <p:cNvPr id="7" name="Picture 6">
            <a:extLst>
              <a:ext uri="{FF2B5EF4-FFF2-40B4-BE49-F238E27FC236}">
                <a16:creationId xmlns:a16="http://schemas.microsoft.com/office/drawing/2014/main" id="{929EAC67-3866-DF7A-16E7-FA26E7AC5FB6}"/>
              </a:ext>
            </a:extLst>
          </p:cNvPr>
          <p:cNvPicPr>
            <a:picLocks noChangeAspect="1"/>
          </p:cNvPicPr>
          <p:nvPr/>
        </p:nvPicPr>
        <p:blipFill>
          <a:blip r:embed="rId4"/>
          <a:stretch>
            <a:fillRect/>
          </a:stretch>
        </p:blipFill>
        <p:spPr>
          <a:xfrm>
            <a:off x="10876282" y="5598927"/>
            <a:ext cx="1149464" cy="1186179"/>
          </a:xfrm>
          <a:prstGeom prst="rect">
            <a:avLst/>
          </a:prstGeom>
        </p:spPr>
      </p:pic>
      <p:pic>
        <p:nvPicPr>
          <p:cNvPr id="9" name="Picture 8" descr="A picture containing person, indoor&#10;&#10;Description automatically generated">
            <a:extLst>
              <a:ext uri="{FF2B5EF4-FFF2-40B4-BE49-F238E27FC236}">
                <a16:creationId xmlns:a16="http://schemas.microsoft.com/office/drawing/2014/main" id="{4C005CC5-A56E-5D15-EADE-830F1DF00D32}"/>
              </a:ext>
            </a:extLst>
          </p:cNvPr>
          <p:cNvPicPr>
            <a:picLocks noChangeAspect="1"/>
          </p:cNvPicPr>
          <p:nvPr/>
        </p:nvPicPr>
        <p:blipFill>
          <a:blip r:embed="rId5"/>
          <a:stretch>
            <a:fillRect/>
          </a:stretch>
        </p:blipFill>
        <p:spPr>
          <a:xfrm>
            <a:off x="836597" y="794335"/>
            <a:ext cx="2793294" cy="2200843"/>
          </a:xfrm>
          <a:prstGeom prst="rect">
            <a:avLst/>
          </a:prstGeom>
        </p:spPr>
      </p:pic>
      <p:pic>
        <p:nvPicPr>
          <p:cNvPr id="2" name="Picture 1" descr="A picture containing diagram&#10;&#10;Description automatically generated">
            <a:extLst>
              <a:ext uri="{FF2B5EF4-FFF2-40B4-BE49-F238E27FC236}">
                <a16:creationId xmlns:a16="http://schemas.microsoft.com/office/drawing/2014/main" id="{5EB514E0-9040-6731-8598-EFF4E7177E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37378">
            <a:off x="7522093" y="1223170"/>
            <a:ext cx="3723554" cy="4478893"/>
          </a:xfrm>
          <a:prstGeom prst="rect">
            <a:avLst/>
          </a:prstGeom>
          <a:effectLst>
            <a:outerShdw blurRad="50800" dist="38100" dir="2700000" algn="tl" rotWithShape="0">
              <a:prstClr val="black">
                <a:alpha val="40000"/>
              </a:prstClr>
            </a:outerShdw>
          </a:effectLst>
        </p:spPr>
      </p:pic>
      <p:pic>
        <p:nvPicPr>
          <p:cNvPr id="5" name="Picture 4" descr="Map&#10;&#10;Description automatically generated">
            <a:extLst>
              <a:ext uri="{FF2B5EF4-FFF2-40B4-BE49-F238E27FC236}">
                <a16:creationId xmlns:a16="http://schemas.microsoft.com/office/drawing/2014/main" id="{0B70F60F-20E8-AEAA-AE25-8B0E38A5D9BD}"/>
              </a:ext>
            </a:extLst>
          </p:cNvPr>
          <p:cNvPicPr>
            <a:picLocks noChangeAspect="1"/>
          </p:cNvPicPr>
          <p:nvPr/>
        </p:nvPicPr>
        <p:blipFill>
          <a:blip r:embed="rId7"/>
          <a:stretch>
            <a:fillRect/>
          </a:stretch>
        </p:blipFill>
        <p:spPr>
          <a:xfrm rot="20794846">
            <a:off x="4217666" y="1380732"/>
            <a:ext cx="3844549" cy="4543556"/>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1827796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128CC09B-A047-4969-AB3F-24194ED13A4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94703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Diagram&#10;&#10;Description automatically generated">
            <a:extLst>
              <a:ext uri="{FF2B5EF4-FFF2-40B4-BE49-F238E27FC236}">
                <a16:creationId xmlns:a16="http://schemas.microsoft.com/office/drawing/2014/main" id="{437FAC80-9824-476B-99A6-14F9E0FCD06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61182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10121742-94B2-4236-968A-575E2E0B524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45919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8067FCB2-8A29-4166-BE81-09C72A8ED8C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914604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5632</TotalTime>
  <Words>74</Words>
  <Application>Microsoft Macintosh PowerPoint</Application>
  <PresentationFormat>Widescreen</PresentationFormat>
  <Paragraphs>7</Paragraphs>
  <Slides>52</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52</vt:i4>
      </vt:variant>
    </vt:vector>
  </HeadingPairs>
  <TitlesOfParts>
    <vt:vector size="5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Rashmi Sirdeshpande</dc:creator>
  <cp:lastModifiedBy>Rashmi Sirdeshpande</cp:lastModifiedBy>
  <cp:revision>34</cp:revision>
  <cp:lastPrinted>2022-06-19T17:24:15Z</cp:lastPrinted>
  <dcterms:created xsi:type="dcterms:W3CDTF">2022-04-23T13:07:51Z</dcterms:created>
  <dcterms:modified xsi:type="dcterms:W3CDTF">2024-03-05T13:39:11Z</dcterms:modified>
</cp:coreProperties>
</file>